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312" r:id="rId6"/>
    <p:sldId id="306" r:id="rId7"/>
    <p:sldId id="307" r:id="rId8"/>
    <p:sldId id="284" r:id="rId9"/>
    <p:sldId id="303" r:id="rId10"/>
    <p:sldId id="314" r:id="rId11"/>
    <p:sldId id="286" r:id="rId12"/>
    <p:sldId id="304" r:id="rId13"/>
    <p:sldId id="305" r:id="rId14"/>
    <p:sldId id="275" r:id="rId15"/>
    <p:sldId id="277" r:id="rId16"/>
    <p:sldId id="321" r:id="rId17"/>
    <p:sldId id="310" r:id="rId18"/>
    <p:sldId id="28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6285D-3B2A-4CD8-B43A-D2F95FB8D85B}" v="2565" dt="2020-06-04T11:07:21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404"/>
  </p:normalViewPr>
  <p:slideViewPr>
    <p:cSldViewPr snapToGrid="0" snapToObjects="1">
      <p:cViewPr varScale="1">
        <p:scale>
          <a:sx n="83" d="100"/>
          <a:sy n="83" d="100"/>
        </p:scale>
        <p:origin x="74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B5C94-A14D-4A6F-A6E8-B984894F210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387B19-273C-4EF7-81F2-895235728265}">
      <dgm:prSet/>
      <dgm:spPr/>
      <dgm:t>
        <a:bodyPr/>
        <a:lstStyle/>
        <a:p>
          <a:r>
            <a:rPr lang="en-GB"/>
            <a:t>You don’t have to be a Covid virus expert!</a:t>
          </a:r>
          <a:endParaRPr lang="en-US"/>
        </a:p>
      </dgm:t>
    </dgm:pt>
    <dgm:pt modelId="{CC11E8EE-A3D5-461B-907D-E1BDEDC288EB}" type="parTrans" cxnId="{89461C5D-2171-431B-91B1-5E378A62A40B}">
      <dgm:prSet/>
      <dgm:spPr/>
      <dgm:t>
        <a:bodyPr/>
        <a:lstStyle/>
        <a:p>
          <a:endParaRPr lang="en-US"/>
        </a:p>
      </dgm:t>
    </dgm:pt>
    <dgm:pt modelId="{8150EB8A-4787-4912-9A5E-0CC8A28E5EA4}" type="sibTrans" cxnId="{89461C5D-2171-431B-91B1-5E378A62A40B}">
      <dgm:prSet/>
      <dgm:spPr/>
      <dgm:t>
        <a:bodyPr/>
        <a:lstStyle/>
        <a:p>
          <a:endParaRPr lang="en-US"/>
        </a:p>
      </dgm:t>
    </dgm:pt>
    <dgm:pt modelId="{A709D66D-B8EB-4E0D-A757-A6F8543DC550}">
      <dgm:prSet/>
      <dgm:spPr/>
      <dgm:t>
        <a:bodyPr/>
        <a:lstStyle/>
        <a:p>
          <a:r>
            <a:rPr lang="en-GB"/>
            <a:t>Or even a health and safety expert</a:t>
          </a:r>
          <a:endParaRPr lang="en-US"/>
        </a:p>
      </dgm:t>
    </dgm:pt>
    <dgm:pt modelId="{8D946069-5820-4F30-8533-8CC6B09C5FAC}" type="parTrans" cxnId="{DC651CBB-1142-4D96-B37D-7FAE15B3D6AE}">
      <dgm:prSet/>
      <dgm:spPr/>
      <dgm:t>
        <a:bodyPr/>
        <a:lstStyle/>
        <a:p>
          <a:endParaRPr lang="en-US"/>
        </a:p>
      </dgm:t>
    </dgm:pt>
    <dgm:pt modelId="{8592324F-DC5F-4A89-A4AB-1911AFE95BF1}" type="sibTrans" cxnId="{DC651CBB-1142-4D96-B37D-7FAE15B3D6AE}">
      <dgm:prSet/>
      <dgm:spPr/>
      <dgm:t>
        <a:bodyPr/>
        <a:lstStyle/>
        <a:p>
          <a:endParaRPr lang="en-US"/>
        </a:p>
      </dgm:t>
    </dgm:pt>
    <dgm:pt modelId="{CC4658A2-69D8-4972-BE7B-F1AFAFF5FC95}">
      <dgm:prSet/>
      <dgm:spPr/>
      <dgm:t>
        <a:bodyPr/>
        <a:lstStyle/>
        <a:p>
          <a:r>
            <a:rPr lang="en-GB"/>
            <a:t>But you need to be aware of some key legal responsibilities your employer has to keep you safe.</a:t>
          </a:r>
          <a:endParaRPr lang="en-US"/>
        </a:p>
      </dgm:t>
    </dgm:pt>
    <dgm:pt modelId="{196786E3-0FA3-401D-A78A-E97AAADCF937}" type="parTrans" cxnId="{806682D4-EE76-4EAE-8E40-4018089E9B4C}">
      <dgm:prSet/>
      <dgm:spPr/>
      <dgm:t>
        <a:bodyPr/>
        <a:lstStyle/>
        <a:p>
          <a:endParaRPr lang="en-US"/>
        </a:p>
      </dgm:t>
    </dgm:pt>
    <dgm:pt modelId="{B424DDAD-1E2B-4A08-B87D-BFF2D68826CE}" type="sibTrans" cxnId="{806682D4-EE76-4EAE-8E40-4018089E9B4C}">
      <dgm:prSet/>
      <dgm:spPr/>
      <dgm:t>
        <a:bodyPr/>
        <a:lstStyle/>
        <a:p>
          <a:endParaRPr lang="en-US"/>
        </a:p>
      </dgm:t>
    </dgm:pt>
    <dgm:pt modelId="{97C42447-DC95-4928-8E5A-5F70F11C23B8}" type="pres">
      <dgm:prSet presAssocID="{D8AB5C94-A14D-4A6F-A6E8-B984894F2104}" presName="outerComposite" presStyleCnt="0">
        <dgm:presLayoutVars>
          <dgm:chMax val="5"/>
          <dgm:dir/>
          <dgm:resizeHandles val="exact"/>
        </dgm:presLayoutVars>
      </dgm:prSet>
      <dgm:spPr/>
    </dgm:pt>
    <dgm:pt modelId="{FBE1E1DF-29CD-4296-93FE-B5559D159823}" type="pres">
      <dgm:prSet presAssocID="{D8AB5C94-A14D-4A6F-A6E8-B984894F2104}" presName="dummyMaxCanvas" presStyleCnt="0">
        <dgm:presLayoutVars/>
      </dgm:prSet>
      <dgm:spPr/>
    </dgm:pt>
    <dgm:pt modelId="{E02B8650-D703-42DA-9F3D-E1C451FBEFA6}" type="pres">
      <dgm:prSet presAssocID="{D8AB5C94-A14D-4A6F-A6E8-B984894F2104}" presName="ThreeNodes_1" presStyleLbl="node1" presStyleIdx="0" presStyleCnt="3">
        <dgm:presLayoutVars>
          <dgm:bulletEnabled val="1"/>
        </dgm:presLayoutVars>
      </dgm:prSet>
      <dgm:spPr/>
    </dgm:pt>
    <dgm:pt modelId="{6F7CB169-7DB6-47CF-A6B8-F2D999867963}" type="pres">
      <dgm:prSet presAssocID="{D8AB5C94-A14D-4A6F-A6E8-B984894F2104}" presName="ThreeNodes_2" presStyleLbl="node1" presStyleIdx="1" presStyleCnt="3">
        <dgm:presLayoutVars>
          <dgm:bulletEnabled val="1"/>
        </dgm:presLayoutVars>
      </dgm:prSet>
      <dgm:spPr/>
    </dgm:pt>
    <dgm:pt modelId="{97D171EC-8047-4B36-B137-765448FADD10}" type="pres">
      <dgm:prSet presAssocID="{D8AB5C94-A14D-4A6F-A6E8-B984894F2104}" presName="ThreeNodes_3" presStyleLbl="node1" presStyleIdx="2" presStyleCnt="3">
        <dgm:presLayoutVars>
          <dgm:bulletEnabled val="1"/>
        </dgm:presLayoutVars>
      </dgm:prSet>
      <dgm:spPr/>
    </dgm:pt>
    <dgm:pt modelId="{1048CCF3-2555-4CE3-975B-7497FD1C1DC7}" type="pres">
      <dgm:prSet presAssocID="{D8AB5C94-A14D-4A6F-A6E8-B984894F2104}" presName="ThreeConn_1-2" presStyleLbl="fgAccFollowNode1" presStyleIdx="0" presStyleCnt="2">
        <dgm:presLayoutVars>
          <dgm:bulletEnabled val="1"/>
        </dgm:presLayoutVars>
      </dgm:prSet>
      <dgm:spPr/>
    </dgm:pt>
    <dgm:pt modelId="{11FD7B6A-727B-48B3-B3EE-818F271C8DD7}" type="pres">
      <dgm:prSet presAssocID="{D8AB5C94-A14D-4A6F-A6E8-B984894F2104}" presName="ThreeConn_2-3" presStyleLbl="fgAccFollowNode1" presStyleIdx="1" presStyleCnt="2">
        <dgm:presLayoutVars>
          <dgm:bulletEnabled val="1"/>
        </dgm:presLayoutVars>
      </dgm:prSet>
      <dgm:spPr/>
    </dgm:pt>
    <dgm:pt modelId="{F20ACA65-E0A9-4782-9C91-1F268E288DED}" type="pres">
      <dgm:prSet presAssocID="{D8AB5C94-A14D-4A6F-A6E8-B984894F2104}" presName="ThreeNodes_1_text" presStyleLbl="node1" presStyleIdx="2" presStyleCnt="3">
        <dgm:presLayoutVars>
          <dgm:bulletEnabled val="1"/>
        </dgm:presLayoutVars>
      </dgm:prSet>
      <dgm:spPr/>
    </dgm:pt>
    <dgm:pt modelId="{51E86C77-BEB2-47F1-86AB-3DBCB8B3F19E}" type="pres">
      <dgm:prSet presAssocID="{D8AB5C94-A14D-4A6F-A6E8-B984894F2104}" presName="ThreeNodes_2_text" presStyleLbl="node1" presStyleIdx="2" presStyleCnt="3">
        <dgm:presLayoutVars>
          <dgm:bulletEnabled val="1"/>
        </dgm:presLayoutVars>
      </dgm:prSet>
      <dgm:spPr/>
    </dgm:pt>
    <dgm:pt modelId="{D95CA34A-37E6-43F0-8CAA-4601E3A7574E}" type="pres">
      <dgm:prSet presAssocID="{D8AB5C94-A14D-4A6F-A6E8-B984894F21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433F627-C539-482E-B7A2-C25F3F0D8203}" type="presOf" srcId="{A709D66D-B8EB-4E0D-A757-A6F8543DC550}" destId="{6F7CB169-7DB6-47CF-A6B8-F2D999867963}" srcOrd="0" destOrd="0" presId="urn:microsoft.com/office/officeart/2005/8/layout/vProcess5"/>
    <dgm:cxn modelId="{58B52D34-E548-4302-8A72-3A2D7F58C5F8}" type="presOf" srcId="{A709D66D-B8EB-4E0D-A757-A6F8543DC550}" destId="{51E86C77-BEB2-47F1-86AB-3DBCB8B3F19E}" srcOrd="1" destOrd="0" presId="urn:microsoft.com/office/officeart/2005/8/layout/vProcess5"/>
    <dgm:cxn modelId="{3A14025B-2962-451B-BC59-DF10821064F8}" type="presOf" srcId="{CC4658A2-69D8-4972-BE7B-F1AFAFF5FC95}" destId="{97D171EC-8047-4B36-B137-765448FADD10}" srcOrd="0" destOrd="0" presId="urn:microsoft.com/office/officeart/2005/8/layout/vProcess5"/>
    <dgm:cxn modelId="{89461C5D-2171-431B-91B1-5E378A62A40B}" srcId="{D8AB5C94-A14D-4A6F-A6E8-B984894F2104}" destId="{73387B19-273C-4EF7-81F2-895235728265}" srcOrd="0" destOrd="0" parTransId="{CC11E8EE-A3D5-461B-907D-E1BDEDC288EB}" sibTransId="{8150EB8A-4787-4912-9A5E-0CC8A28E5EA4}"/>
    <dgm:cxn modelId="{DC6CDA55-3568-4A8D-9FE8-D3AE6768ED25}" type="presOf" srcId="{73387B19-273C-4EF7-81F2-895235728265}" destId="{E02B8650-D703-42DA-9F3D-E1C451FBEFA6}" srcOrd="0" destOrd="0" presId="urn:microsoft.com/office/officeart/2005/8/layout/vProcess5"/>
    <dgm:cxn modelId="{A208C888-7EEA-4B3E-B34C-639673526A90}" type="presOf" srcId="{8592324F-DC5F-4A89-A4AB-1911AFE95BF1}" destId="{11FD7B6A-727B-48B3-B3EE-818F271C8DD7}" srcOrd="0" destOrd="0" presId="urn:microsoft.com/office/officeart/2005/8/layout/vProcess5"/>
    <dgm:cxn modelId="{DB9D9AA6-BDF3-4AF3-A838-C11B508BAD11}" type="presOf" srcId="{D8AB5C94-A14D-4A6F-A6E8-B984894F2104}" destId="{97C42447-DC95-4928-8E5A-5F70F11C23B8}" srcOrd="0" destOrd="0" presId="urn:microsoft.com/office/officeart/2005/8/layout/vProcess5"/>
    <dgm:cxn modelId="{49A17DAF-7F04-44E4-BAA1-3AF4E74BDF94}" type="presOf" srcId="{8150EB8A-4787-4912-9A5E-0CC8A28E5EA4}" destId="{1048CCF3-2555-4CE3-975B-7497FD1C1DC7}" srcOrd="0" destOrd="0" presId="urn:microsoft.com/office/officeart/2005/8/layout/vProcess5"/>
    <dgm:cxn modelId="{DC651CBB-1142-4D96-B37D-7FAE15B3D6AE}" srcId="{D8AB5C94-A14D-4A6F-A6E8-B984894F2104}" destId="{A709D66D-B8EB-4E0D-A757-A6F8543DC550}" srcOrd="1" destOrd="0" parTransId="{8D946069-5820-4F30-8533-8CC6B09C5FAC}" sibTransId="{8592324F-DC5F-4A89-A4AB-1911AFE95BF1}"/>
    <dgm:cxn modelId="{230DF6CF-3CF7-43D7-A278-B2E9ED6945CD}" type="presOf" srcId="{73387B19-273C-4EF7-81F2-895235728265}" destId="{F20ACA65-E0A9-4782-9C91-1F268E288DED}" srcOrd="1" destOrd="0" presId="urn:microsoft.com/office/officeart/2005/8/layout/vProcess5"/>
    <dgm:cxn modelId="{806682D4-EE76-4EAE-8E40-4018089E9B4C}" srcId="{D8AB5C94-A14D-4A6F-A6E8-B984894F2104}" destId="{CC4658A2-69D8-4972-BE7B-F1AFAFF5FC95}" srcOrd="2" destOrd="0" parTransId="{196786E3-0FA3-401D-A78A-E97AAADCF937}" sibTransId="{B424DDAD-1E2B-4A08-B87D-BFF2D68826CE}"/>
    <dgm:cxn modelId="{26AB52DD-C5FD-4356-B054-1E4C46773203}" type="presOf" srcId="{CC4658A2-69D8-4972-BE7B-F1AFAFF5FC95}" destId="{D95CA34A-37E6-43F0-8CAA-4601E3A7574E}" srcOrd="1" destOrd="0" presId="urn:microsoft.com/office/officeart/2005/8/layout/vProcess5"/>
    <dgm:cxn modelId="{E156BA5A-5B2D-463A-B64A-A8FF9CE6D1E8}" type="presParOf" srcId="{97C42447-DC95-4928-8E5A-5F70F11C23B8}" destId="{FBE1E1DF-29CD-4296-93FE-B5559D159823}" srcOrd="0" destOrd="0" presId="urn:microsoft.com/office/officeart/2005/8/layout/vProcess5"/>
    <dgm:cxn modelId="{86C912C9-6AF5-4D25-A43E-C277756E3677}" type="presParOf" srcId="{97C42447-DC95-4928-8E5A-5F70F11C23B8}" destId="{E02B8650-D703-42DA-9F3D-E1C451FBEFA6}" srcOrd="1" destOrd="0" presId="urn:microsoft.com/office/officeart/2005/8/layout/vProcess5"/>
    <dgm:cxn modelId="{F1D32F20-997B-466E-AAB8-629766FBAF91}" type="presParOf" srcId="{97C42447-DC95-4928-8E5A-5F70F11C23B8}" destId="{6F7CB169-7DB6-47CF-A6B8-F2D999867963}" srcOrd="2" destOrd="0" presId="urn:microsoft.com/office/officeart/2005/8/layout/vProcess5"/>
    <dgm:cxn modelId="{65699FAD-98B3-489F-855E-88ED9D495F07}" type="presParOf" srcId="{97C42447-DC95-4928-8E5A-5F70F11C23B8}" destId="{97D171EC-8047-4B36-B137-765448FADD10}" srcOrd="3" destOrd="0" presId="urn:microsoft.com/office/officeart/2005/8/layout/vProcess5"/>
    <dgm:cxn modelId="{0F4B76E9-9DC8-474B-A78C-41D2FDDA697F}" type="presParOf" srcId="{97C42447-DC95-4928-8E5A-5F70F11C23B8}" destId="{1048CCF3-2555-4CE3-975B-7497FD1C1DC7}" srcOrd="4" destOrd="0" presId="urn:microsoft.com/office/officeart/2005/8/layout/vProcess5"/>
    <dgm:cxn modelId="{AF99E63B-4B7D-41A5-B3DA-116D04D26A60}" type="presParOf" srcId="{97C42447-DC95-4928-8E5A-5F70F11C23B8}" destId="{11FD7B6A-727B-48B3-B3EE-818F271C8DD7}" srcOrd="5" destOrd="0" presId="urn:microsoft.com/office/officeart/2005/8/layout/vProcess5"/>
    <dgm:cxn modelId="{34A52112-7952-4C27-AAD9-03CC8A1BB96A}" type="presParOf" srcId="{97C42447-DC95-4928-8E5A-5F70F11C23B8}" destId="{F20ACA65-E0A9-4782-9C91-1F268E288DED}" srcOrd="6" destOrd="0" presId="urn:microsoft.com/office/officeart/2005/8/layout/vProcess5"/>
    <dgm:cxn modelId="{02EC1FF4-E2D5-4672-8D45-5D849F494AD3}" type="presParOf" srcId="{97C42447-DC95-4928-8E5A-5F70F11C23B8}" destId="{51E86C77-BEB2-47F1-86AB-3DBCB8B3F19E}" srcOrd="7" destOrd="0" presId="urn:microsoft.com/office/officeart/2005/8/layout/vProcess5"/>
    <dgm:cxn modelId="{339E0C9A-0A1A-43ED-B083-8E416B636A67}" type="presParOf" srcId="{97C42447-DC95-4928-8E5A-5F70F11C23B8}" destId="{D95CA34A-37E6-43F0-8CAA-4601E3A757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9B691-DE5D-435A-8AD3-2169DB9B89CC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464BC16-EFCB-4271-B60E-37287D3804FF}">
      <dgm:prSet phldrT="[Text]"/>
      <dgm:spPr>
        <a:solidFill>
          <a:schemeClr val="tx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/>
            <a:t>Covid-19 Risk Assessment </a:t>
          </a:r>
        </a:p>
      </dgm:t>
    </dgm:pt>
    <dgm:pt modelId="{D0361E5E-B6E9-4452-90CD-86BF153983E1}" type="parTrans" cxnId="{FF61503F-C990-4BC7-B0E3-02E5FE6CFB14}">
      <dgm:prSet/>
      <dgm:spPr/>
      <dgm:t>
        <a:bodyPr/>
        <a:lstStyle/>
        <a:p>
          <a:endParaRPr lang="en-GB"/>
        </a:p>
      </dgm:t>
    </dgm:pt>
    <dgm:pt modelId="{7CE49FEA-EB98-431B-A4BD-F03C0DBFB4D4}" type="sibTrans" cxnId="{FF61503F-C990-4BC7-B0E3-02E5FE6CFB14}">
      <dgm:prSet/>
      <dgm:spPr/>
      <dgm:t>
        <a:bodyPr/>
        <a:lstStyle/>
        <a:p>
          <a:endParaRPr lang="en-GB"/>
        </a:p>
      </dgm:t>
    </dgm:pt>
    <dgm:pt modelId="{9AF4ACA9-650A-4418-85C4-164890F4BECF}">
      <dgm:prSet phldrT="[Text]" custT="1"/>
      <dgm:spPr/>
      <dgm:t>
        <a:bodyPr/>
        <a:lstStyle/>
        <a:p>
          <a:r>
            <a:rPr lang="en-GB" sz="1800" dirty="0"/>
            <a:t>Review and update if necessary</a:t>
          </a:r>
        </a:p>
      </dgm:t>
    </dgm:pt>
    <dgm:pt modelId="{79BBBBA5-5812-4B85-BD47-BE3EA57F9DC7}" type="sibTrans" cxnId="{E1E395C4-63DA-4565-842A-AE0DC03F442E}">
      <dgm:prSet/>
      <dgm:spPr/>
      <dgm:t>
        <a:bodyPr/>
        <a:lstStyle/>
        <a:p>
          <a:endParaRPr lang="en-GB"/>
        </a:p>
      </dgm:t>
    </dgm:pt>
    <dgm:pt modelId="{C93DA3C4-53B5-4F70-A82B-EC77E8F55A13}" type="parTrans" cxnId="{E1E395C4-63DA-4565-842A-AE0DC03F442E}">
      <dgm:prSet/>
      <dgm:spPr/>
      <dgm:t>
        <a:bodyPr/>
        <a:lstStyle/>
        <a:p>
          <a:endParaRPr lang="en-GB"/>
        </a:p>
      </dgm:t>
    </dgm:pt>
    <dgm:pt modelId="{A0C5D67B-E2A3-433B-B941-55257551AF5F}">
      <dgm:prSet phldrT="[Text]" custT="1"/>
      <dgm:spPr/>
      <dgm:t>
        <a:bodyPr/>
        <a:lstStyle/>
        <a:p>
          <a:r>
            <a:rPr lang="en-GB" sz="1600" dirty="0"/>
            <a:t>Decide on likelihood of someone being exposed to the virus</a:t>
          </a:r>
        </a:p>
      </dgm:t>
    </dgm:pt>
    <dgm:pt modelId="{1BA1EEA1-7BD1-450B-A956-C8881A6BEE41}" type="sibTrans" cxnId="{0E4CE8A6-0044-4E41-A6C9-3FD3A0389A4C}">
      <dgm:prSet/>
      <dgm:spPr/>
      <dgm:t>
        <a:bodyPr/>
        <a:lstStyle/>
        <a:p>
          <a:endParaRPr lang="en-GB"/>
        </a:p>
      </dgm:t>
    </dgm:pt>
    <dgm:pt modelId="{2E659868-7010-4F9B-8C25-94738DDD6A0C}" type="parTrans" cxnId="{0E4CE8A6-0044-4E41-A6C9-3FD3A0389A4C}">
      <dgm:prSet/>
      <dgm:spPr/>
      <dgm:t>
        <a:bodyPr/>
        <a:lstStyle/>
        <a:p>
          <a:endParaRPr lang="en-GB"/>
        </a:p>
      </dgm:t>
    </dgm:pt>
    <dgm:pt modelId="{51F739A5-970D-4DE1-B9D3-4C7CA262DF6E}">
      <dgm:prSet custT="1"/>
      <dgm:spPr/>
      <dgm:t>
        <a:bodyPr/>
        <a:lstStyle/>
        <a:p>
          <a:r>
            <a:rPr lang="en-GB" sz="1800" dirty="0"/>
            <a:t>Think about who could be at risk</a:t>
          </a:r>
        </a:p>
      </dgm:t>
    </dgm:pt>
    <dgm:pt modelId="{F5457044-0380-49B2-AED5-63166762A19B}" type="sibTrans" cxnId="{D203B848-4EB8-4726-ACBA-DC0B09FACF3A}">
      <dgm:prSet/>
      <dgm:spPr/>
      <dgm:t>
        <a:bodyPr/>
        <a:lstStyle/>
        <a:p>
          <a:endParaRPr lang="en-GB"/>
        </a:p>
      </dgm:t>
    </dgm:pt>
    <dgm:pt modelId="{DC0003AB-67F5-4738-9128-7D588267EA24}" type="parTrans" cxnId="{D203B848-4EB8-4726-ACBA-DC0B09FACF3A}">
      <dgm:prSet/>
      <dgm:spPr/>
      <dgm:t>
        <a:bodyPr/>
        <a:lstStyle/>
        <a:p>
          <a:endParaRPr lang="en-GB"/>
        </a:p>
      </dgm:t>
    </dgm:pt>
    <dgm:pt modelId="{91505553-358B-4B2E-9BBF-D9F666E61335}">
      <dgm:prSet phldrT="[Text]" custT="1"/>
      <dgm:spPr/>
      <dgm:t>
        <a:bodyPr/>
        <a:lstStyle/>
        <a:p>
          <a:r>
            <a:rPr lang="en-GB" sz="1800" dirty="0"/>
            <a:t>Identify what activities or situations might cause transmission</a:t>
          </a:r>
        </a:p>
      </dgm:t>
    </dgm:pt>
    <dgm:pt modelId="{073EE0F6-5E8F-4B99-A83C-66EA939614C4}" type="sibTrans" cxnId="{D8D2292D-1BF2-49C7-8953-CA29811571DB}">
      <dgm:prSet/>
      <dgm:spPr/>
      <dgm:t>
        <a:bodyPr/>
        <a:lstStyle/>
        <a:p>
          <a:endParaRPr lang="en-GB"/>
        </a:p>
      </dgm:t>
    </dgm:pt>
    <dgm:pt modelId="{9FFD70FF-74DE-4D23-B856-7A11DB903DED}" type="parTrans" cxnId="{D8D2292D-1BF2-49C7-8953-CA29811571DB}">
      <dgm:prSet/>
      <dgm:spPr/>
      <dgm:t>
        <a:bodyPr/>
        <a:lstStyle/>
        <a:p>
          <a:endParaRPr lang="en-GB"/>
        </a:p>
      </dgm:t>
    </dgm:pt>
    <dgm:pt modelId="{08CC0D4E-20FA-49FB-8C05-836BA7EF8C58}">
      <dgm:prSet/>
      <dgm:spPr/>
      <dgm:t>
        <a:bodyPr/>
        <a:lstStyle/>
        <a:p>
          <a:r>
            <a:rPr lang="en-GB" dirty="0"/>
            <a:t>Remove the activity or situation, or where not possible, control the risk</a:t>
          </a:r>
        </a:p>
      </dgm:t>
    </dgm:pt>
    <dgm:pt modelId="{D7287693-E8B2-410F-B552-AAE7A6F8D4CD}" type="parTrans" cxnId="{3BBB2BBF-368A-4C9D-9E58-46B406ED756A}">
      <dgm:prSet/>
      <dgm:spPr/>
      <dgm:t>
        <a:bodyPr/>
        <a:lstStyle/>
        <a:p>
          <a:endParaRPr lang="en-GB"/>
        </a:p>
      </dgm:t>
    </dgm:pt>
    <dgm:pt modelId="{6177247E-B688-448A-92A0-BB37115B3AE3}" type="sibTrans" cxnId="{3BBB2BBF-368A-4C9D-9E58-46B406ED756A}">
      <dgm:prSet/>
      <dgm:spPr/>
      <dgm:t>
        <a:bodyPr/>
        <a:lstStyle/>
        <a:p>
          <a:endParaRPr lang="en-GB"/>
        </a:p>
      </dgm:t>
    </dgm:pt>
    <dgm:pt modelId="{AC1A2B0A-D796-4A89-A9EC-601FDE801B13}" type="pres">
      <dgm:prSet presAssocID="{5339B691-DE5D-435A-8AD3-2169DB9B89C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7859E9-D971-4217-96A5-80036D1FEC5C}" type="pres">
      <dgm:prSet presAssocID="{3464BC16-EFCB-4271-B60E-37287D3804FF}" presName="centerShape" presStyleLbl="node0" presStyleIdx="0" presStyleCnt="1" custScaleX="212829"/>
      <dgm:spPr/>
    </dgm:pt>
    <dgm:pt modelId="{0D2A014F-5190-4B85-BCD7-D2078A250A34}" type="pres">
      <dgm:prSet presAssocID="{9FFD70FF-74DE-4D23-B856-7A11DB903DED}" presName="Name9" presStyleLbl="parChTrans1D2" presStyleIdx="0" presStyleCnt="5"/>
      <dgm:spPr/>
    </dgm:pt>
    <dgm:pt modelId="{DB999A8E-299F-489C-AFAF-BD7CEE1D9A1E}" type="pres">
      <dgm:prSet presAssocID="{9FFD70FF-74DE-4D23-B856-7A11DB903DED}" presName="connTx" presStyleLbl="parChTrans1D2" presStyleIdx="0" presStyleCnt="5"/>
      <dgm:spPr/>
    </dgm:pt>
    <dgm:pt modelId="{2276CBCB-3A4D-4AF8-8D9B-D4649D5CFDA8}" type="pres">
      <dgm:prSet presAssocID="{91505553-358B-4B2E-9BBF-D9F666E61335}" presName="node" presStyleLbl="node1" presStyleIdx="0" presStyleCnt="5" custScaleX="288284" custRadScaleRad="101131" custRadScaleInc="-1582">
        <dgm:presLayoutVars>
          <dgm:bulletEnabled val="1"/>
        </dgm:presLayoutVars>
      </dgm:prSet>
      <dgm:spPr/>
    </dgm:pt>
    <dgm:pt modelId="{11CA4251-3A12-40B6-860A-C29D1A1AB5E6}" type="pres">
      <dgm:prSet presAssocID="{DC0003AB-67F5-4738-9128-7D588267EA24}" presName="Name9" presStyleLbl="parChTrans1D2" presStyleIdx="1" presStyleCnt="5"/>
      <dgm:spPr/>
    </dgm:pt>
    <dgm:pt modelId="{B4E3747C-B755-44DE-9A0F-9BB17AFDDEC9}" type="pres">
      <dgm:prSet presAssocID="{DC0003AB-67F5-4738-9128-7D588267EA24}" presName="connTx" presStyleLbl="parChTrans1D2" presStyleIdx="1" presStyleCnt="5"/>
      <dgm:spPr/>
    </dgm:pt>
    <dgm:pt modelId="{7E9843BF-6017-45E2-A6BC-6781FF6A8F03}" type="pres">
      <dgm:prSet presAssocID="{51F739A5-970D-4DE1-B9D3-4C7CA262DF6E}" presName="node" presStyleLbl="node1" presStyleIdx="1" presStyleCnt="5" custScaleX="176570" custRadScaleRad="176812" custRadScaleInc="28398">
        <dgm:presLayoutVars>
          <dgm:bulletEnabled val="1"/>
        </dgm:presLayoutVars>
      </dgm:prSet>
      <dgm:spPr/>
    </dgm:pt>
    <dgm:pt modelId="{179D37CF-6A3C-438D-80FF-9A8C036975FA}" type="pres">
      <dgm:prSet presAssocID="{2E659868-7010-4F9B-8C25-94738DDD6A0C}" presName="Name9" presStyleLbl="parChTrans1D2" presStyleIdx="2" presStyleCnt="5"/>
      <dgm:spPr/>
    </dgm:pt>
    <dgm:pt modelId="{D6D84AA3-2C92-4B55-8D97-CCE1A43A4AE5}" type="pres">
      <dgm:prSet presAssocID="{2E659868-7010-4F9B-8C25-94738DDD6A0C}" presName="connTx" presStyleLbl="parChTrans1D2" presStyleIdx="2" presStyleCnt="5"/>
      <dgm:spPr/>
    </dgm:pt>
    <dgm:pt modelId="{592A643F-2327-48DE-8A4B-81D25C138D24}" type="pres">
      <dgm:prSet presAssocID="{A0C5D67B-E2A3-433B-B941-55257551AF5F}" presName="node" presStyleLbl="node1" presStyleIdx="2" presStyleCnt="5" custScaleX="224775" custRadScaleRad="167625" custRadScaleInc="-69084">
        <dgm:presLayoutVars>
          <dgm:bulletEnabled val="1"/>
        </dgm:presLayoutVars>
      </dgm:prSet>
      <dgm:spPr/>
    </dgm:pt>
    <dgm:pt modelId="{EAD2ADE2-0C82-4390-A1B2-F61DBDABF2D3}" type="pres">
      <dgm:prSet presAssocID="{D7287693-E8B2-410F-B552-AAE7A6F8D4CD}" presName="Name9" presStyleLbl="parChTrans1D2" presStyleIdx="3" presStyleCnt="5"/>
      <dgm:spPr/>
    </dgm:pt>
    <dgm:pt modelId="{AB6A2AC5-B2EC-46DD-9334-BA62CDCF9607}" type="pres">
      <dgm:prSet presAssocID="{D7287693-E8B2-410F-B552-AAE7A6F8D4CD}" presName="connTx" presStyleLbl="parChTrans1D2" presStyleIdx="3" presStyleCnt="5"/>
      <dgm:spPr/>
    </dgm:pt>
    <dgm:pt modelId="{E3107FD1-D878-4558-A36D-4E6FFD2AD219}" type="pres">
      <dgm:prSet presAssocID="{08CC0D4E-20FA-49FB-8C05-836BA7EF8C58}" presName="node" presStyleLbl="node1" presStyleIdx="3" presStyleCnt="5" custScaleX="245209" custRadScaleRad="130467" custRadScaleInc="37183">
        <dgm:presLayoutVars>
          <dgm:bulletEnabled val="1"/>
        </dgm:presLayoutVars>
      </dgm:prSet>
      <dgm:spPr/>
    </dgm:pt>
    <dgm:pt modelId="{1FF6903F-743F-4AC6-B1C1-0DEC8731AC8E}" type="pres">
      <dgm:prSet presAssocID="{C93DA3C4-53B5-4F70-A82B-EC77E8F55A13}" presName="Name9" presStyleLbl="parChTrans1D2" presStyleIdx="4" presStyleCnt="5"/>
      <dgm:spPr/>
    </dgm:pt>
    <dgm:pt modelId="{DA195362-D376-4D7B-9EF2-83FBAB68E9F1}" type="pres">
      <dgm:prSet presAssocID="{C93DA3C4-53B5-4F70-A82B-EC77E8F55A13}" presName="connTx" presStyleLbl="parChTrans1D2" presStyleIdx="4" presStyleCnt="5"/>
      <dgm:spPr/>
    </dgm:pt>
    <dgm:pt modelId="{C1E8F8A3-7156-43A9-9B37-9D9523D88140}" type="pres">
      <dgm:prSet presAssocID="{9AF4ACA9-650A-4418-85C4-164890F4BECF}" presName="node" presStyleLbl="node1" presStyleIdx="4" presStyleCnt="5" custScaleX="190690" custRadScaleRad="171017" custRadScaleInc="-23605">
        <dgm:presLayoutVars>
          <dgm:bulletEnabled val="1"/>
        </dgm:presLayoutVars>
      </dgm:prSet>
      <dgm:spPr/>
    </dgm:pt>
  </dgm:ptLst>
  <dgm:cxnLst>
    <dgm:cxn modelId="{A1CD680C-C693-4882-B84E-7F9F31DB7BC0}" type="presOf" srcId="{9FFD70FF-74DE-4D23-B856-7A11DB903DED}" destId="{DB999A8E-299F-489C-AFAF-BD7CEE1D9A1E}" srcOrd="1" destOrd="0" presId="urn:microsoft.com/office/officeart/2005/8/layout/radial1"/>
    <dgm:cxn modelId="{26828910-B417-4E33-8F35-ED695849A780}" type="presOf" srcId="{5339B691-DE5D-435A-8AD3-2169DB9B89CC}" destId="{AC1A2B0A-D796-4A89-A9EC-601FDE801B13}" srcOrd="0" destOrd="0" presId="urn:microsoft.com/office/officeart/2005/8/layout/radial1"/>
    <dgm:cxn modelId="{763D691E-9B37-4F99-89F7-777C5AB6E3A0}" type="presOf" srcId="{2E659868-7010-4F9B-8C25-94738DDD6A0C}" destId="{D6D84AA3-2C92-4B55-8D97-CCE1A43A4AE5}" srcOrd="1" destOrd="0" presId="urn:microsoft.com/office/officeart/2005/8/layout/radial1"/>
    <dgm:cxn modelId="{6A2C991E-1E22-4096-ACEE-5EE3558559CF}" type="presOf" srcId="{A0C5D67B-E2A3-433B-B941-55257551AF5F}" destId="{592A643F-2327-48DE-8A4B-81D25C138D24}" srcOrd="0" destOrd="0" presId="urn:microsoft.com/office/officeart/2005/8/layout/radial1"/>
    <dgm:cxn modelId="{E291F124-5D36-489A-BA96-AF518F06802E}" type="presOf" srcId="{9FFD70FF-74DE-4D23-B856-7A11DB903DED}" destId="{0D2A014F-5190-4B85-BCD7-D2078A250A34}" srcOrd="0" destOrd="0" presId="urn:microsoft.com/office/officeart/2005/8/layout/radial1"/>
    <dgm:cxn modelId="{D8D2292D-1BF2-49C7-8953-CA29811571DB}" srcId="{3464BC16-EFCB-4271-B60E-37287D3804FF}" destId="{91505553-358B-4B2E-9BBF-D9F666E61335}" srcOrd="0" destOrd="0" parTransId="{9FFD70FF-74DE-4D23-B856-7A11DB903DED}" sibTransId="{073EE0F6-5E8F-4B99-A83C-66EA939614C4}"/>
    <dgm:cxn modelId="{57F1B72D-3168-44E8-9195-8107A029188C}" type="presOf" srcId="{51F739A5-970D-4DE1-B9D3-4C7CA262DF6E}" destId="{7E9843BF-6017-45E2-A6BC-6781FF6A8F03}" srcOrd="0" destOrd="0" presId="urn:microsoft.com/office/officeart/2005/8/layout/radial1"/>
    <dgm:cxn modelId="{17B3AF39-9D86-4F2C-9C30-C8D8CD0E834A}" type="presOf" srcId="{08CC0D4E-20FA-49FB-8C05-836BA7EF8C58}" destId="{E3107FD1-D878-4558-A36D-4E6FFD2AD219}" srcOrd="0" destOrd="0" presId="urn:microsoft.com/office/officeart/2005/8/layout/radial1"/>
    <dgm:cxn modelId="{FF61503F-C990-4BC7-B0E3-02E5FE6CFB14}" srcId="{5339B691-DE5D-435A-8AD3-2169DB9B89CC}" destId="{3464BC16-EFCB-4271-B60E-37287D3804FF}" srcOrd="0" destOrd="0" parTransId="{D0361E5E-B6E9-4452-90CD-86BF153983E1}" sibTransId="{7CE49FEA-EB98-431B-A4BD-F03C0DBFB4D4}"/>
    <dgm:cxn modelId="{7905545E-FA12-414F-BE44-FAE8B117F1DE}" type="presOf" srcId="{C93DA3C4-53B5-4F70-A82B-EC77E8F55A13}" destId="{1FF6903F-743F-4AC6-B1C1-0DEC8731AC8E}" srcOrd="0" destOrd="0" presId="urn:microsoft.com/office/officeart/2005/8/layout/radial1"/>
    <dgm:cxn modelId="{D203B848-4EB8-4726-ACBA-DC0B09FACF3A}" srcId="{3464BC16-EFCB-4271-B60E-37287D3804FF}" destId="{51F739A5-970D-4DE1-B9D3-4C7CA262DF6E}" srcOrd="1" destOrd="0" parTransId="{DC0003AB-67F5-4738-9128-7D588267EA24}" sibTransId="{F5457044-0380-49B2-AED5-63166762A19B}"/>
    <dgm:cxn modelId="{3A47474F-70DF-4CC2-80DD-4E9DEBD73547}" type="presOf" srcId="{DC0003AB-67F5-4738-9128-7D588267EA24}" destId="{B4E3747C-B755-44DE-9A0F-9BB17AFDDEC9}" srcOrd="1" destOrd="0" presId="urn:microsoft.com/office/officeart/2005/8/layout/radial1"/>
    <dgm:cxn modelId="{DDF1BA53-E3B7-439C-AE06-171DD30CD0DD}" type="presOf" srcId="{2E659868-7010-4F9B-8C25-94738DDD6A0C}" destId="{179D37CF-6A3C-438D-80FF-9A8C036975FA}" srcOrd="0" destOrd="0" presId="urn:microsoft.com/office/officeart/2005/8/layout/radial1"/>
    <dgm:cxn modelId="{F9D2BF56-B751-439C-BF36-4E8A21929211}" type="presOf" srcId="{91505553-358B-4B2E-9BBF-D9F666E61335}" destId="{2276CBCB-3A4D-4AF8-8D9B-D4649D5CFDA8}" srcOrd="0" destOrd="0" presId="urn:microsoft.com/office/officeart/2005/8/layout/radial1"/>
    <dgm:cxn modelId="{DB662682-756D-47FE-9DE6-8716FE686F17}" type="presOf" srcId="{3464BC16-EFCB-4271-B60E-37287D3804FF}" destId="{6C7859E9-D971-4217-96A5-80036D1FEC5C}" srcOrd="0" destOrd="0" presId="urn:microsoft.com/office/officeart/2005/8/layout/radial1"/>
    <dgm:cxn modelId="{BE2DD384-53A9-4495-89CE-6D5345C43ECD}" type="presOf" srcId="{D7287693-E8B2-410F-B552-AAE7A6F8D4CD}" destId="{EAD2ADE2-0C82-4390-A1B2-F61DBDABF2D3}" srcOrd="0" destOrd="0" presId="urn:microsoft.com/office/officeart/2005/8/layout/radial1"/>
    <dgm:cxn modelId="{85A43299-3F05-4C00-9F27-271B7909A3EE}" type="presOf" srcId="{C93DA3C4-53B5-4F70-A82B-EC77E8F55A13}" destId="{DA195362-D376-4D7B-9EF2-83FBAB68E9F1}" srcOrd="1" destOrd="0" presId="urn:microsoft.com/office/officeart/2005/8/layout/radial1"/>
    <dgm:cxn modelId="{0E4CE8A6-0044-4E41-A6C9-3FD3A0389A4C}" srcId="{3464BC16-EFCB-4271-B60E-37287D3804FF}" destId="{A0C5D67B-E2A3-433B-B941-55257551AF5F}" srcOrd="2" destOrd="0" parTransId="{2E659868-7010-4F9B-8C25-94738DDD6A0C}" sibTransId="{1BA1EEA1-7BD1-450B-A956-C8881A6BEE41}"/>
    <dgm:cxn modelId="{3BBB2BBF-368A-4C9D-9E58-46B406ED756A}" srcId="{3464BC16-EFCB-4271-B60E-37287D3804FF}" destId="{08CC0D4E-20FA-49FB-8C05-836BA7EF8C58}" srcOrd="3" destOrd="0" parTransId="{D7287693-E8B2-410F-B552-AAE7A6F8D4CD}" sibTransId="{6177247E-B688-448A-92A0-BB37115B3AE3}"/>
    <dgm:cxn modelId="{A839B3C0-8A28-456C-99D3-7C27554B7C91}" type="presOf" srcId="{DC0003AB-67F5-4738-9128-7D588267EA24}" destId="{11CA4251-3A12-40B6-860A-C29D1A1AB5E6}" srcOrd="0" destOrd="0" presId="urn:microsoft.com/office/officeart/2005/8/layout/radial1"/>
    <dgm:cxn modelId="{E1E395C4-63DA-4565-842A-AE0DC03F442E}" srcId="{3464BC16-EFCB-4271-B60E-37287D3804FF}" destId="{9AF4ACA9-650A-4418-85C4-164890F4BECF}" srcOrd="4" destOrd="0" parTransId="{C93DA3C4-53B5-4F70-A82B-EC77E8F55A13}" sibTransId="{79BBBBA5-5812-4B85-BD47-BE3EA57F9DC7}"/>
    <dgm:cxn modelId="{065D4DC9-BDBF-49EA-949E-2AFA53442AFE}" type="presOf" srcId="{9AF4ACA9-650A-4418-85C4-164890F4BECF}" destId="{C1E8F8A3-7156-43A9-9B37-9D9523D88140}" srcOrd="0" destOrd="0" presId="urn:microsoft.com/office/officeart/2005/8/layout/radial1"/>
    <dgm:cxn modelId="{7C894EF4-034B-45CB-AE8F-6C91F46EF1ED}" type="presOf" srcId="{D7287693-E8B2-410F-B552-AAE7A6F8D4CD}" destId="{AB6A2AC5-B2EC-46DD-9334-BA62CDCF9607}" srcOrd="1" destOrd="0" presId="urn:microsoft.com/office/officeart/2005/8/layout/radial1"/>
    <dgm:cxn modelId="{7F01EC90-F7AB-4ACB-B4BF-64F879B49AF7}" type="presParOf" srcId="{AC1A2B0A-D796-4A89-A9EC-601FDE801B13}" destId="{6C7859E9-D971-4217-96A5-80036D1FEC5C}" srcOrd="0" destOrd="0" presId="urn:microsoft.com/office/officeart/2005/8/layout/radial1"/>
    <dgm:cxn modelId="{43853BA1-89B1-4690-8676-7F43CAAD5C43}" type="presParOf" srcId="{AC1A2B0A-D796-4A89-A9EC-601FDE801B13}" destId="{0D2A014F-5190-4B85-BCD7-D2078A250A34}" srcOrd="1" destOrd="0" presId="urn:microsoft.com/office/officeart/2005/8/layout/radial1"/>
    <dgm:cxn modelId="{526EE35F-3DDA-42DB-AD9E-F96BC5F0AA69}" type="presParOf" srcId="{0D2A014F-5190-4B85-BCD7-D2078A250A34}" destId="{DB999A8E-299F-489C-AFAF-BD7CEE1D9A1E}" srcOrd="0" destOrd="0" presId="urn:microsoft.com/office/officeart/2005/8/layout/radial1"/>
    <dgm:cxn modelId="{F188E48B-28A9-46AB-8193-E1DAD92DC79F}" type="presParOf" srcId="{AC1A2B0A-D796-4A89-A9EC-601FDE801B13}" destId="{2276CBCB-3A4D-4AF8-8D9B-D4649D5CFDA8}" srcOrd="2" destOrd="0" presId="urn:microsoft.com/office/officeart/2005/8/layout/radial1"/>
    <dgm:cxn modelId="{3546B099-C978-4A28-83AD-AD9A3D895B10}" type="presParOf" srcId="{AC1A2B0A-D796-4A89-A9EC-601FDE801B13}" destId="{11CA4251-3A12-40B6-860A-C29D1A1AB5E6}" srcOrd="3" destOrd="0" presId="urn:microsoft.com/office/officeart/2005/8/layout/radial1"/>
    <dgm:cxn modelId="{8DED60E5-0537-4121-A936-EB329AE9B37E}" type="presParOf" srcId="{11CA4251-3A12-40B6-860A-C29D1A1AB5E6}" destId="{B4E3747C-B755-44DE-9A0F-9BB17AFDDEC9}" srcOrd="0" destOrd="0" presId="urn:microsoft.com/office/officeart/2005/8/layout/radial1"/>
    <dgm:cxn modelId="{E8742F9F-3B86-4512-8FBB-FBA232FF6874}" type="presParOf" srcId="{AC1A2B0A-D796-4A89-A9EC-601FDE801B13}" destId="{7E9843BF-6017-45E2-A6BC-6781FF6A8F03}" srcOrd="4" destOrd="0" presId="urn:microsoft.com/office/officeart/2005/8/layout/radial1"/>
    <dgm:cxn modelId="{5A7547F2-3208-4B4E-BA7E-BF5AA6391821}" type="presParOf" srcId="{AC1A2B0A-D796-4A89-A9EC-601FDE801B13}" destId="{179D37CF-6A3C-438D-80FF-9A8C036975FA}" srcOrd="5" destOrd="0" presId="urn:microsoft.com/office/officeart/2005/8/layout/radial1"/>
    <dgm:cxn modelId="{6EC32EAE-1FB6-480C-AFA5-A9E1F416DEFE}" type="presParOf" srcId="{179D37CF-6A3C-438D-80FF-9A8C036975FA}" destId="{D6D84AA3-2C92-4B55-8D97-CCE1A43A4AE5}" srcOrd="0" destOrd="0" presId="urn:microsoft.com/office/officeart/2005/8/layout/radial1"/>
    <dgm:cxn modelId="{F5BACCC4-4C47-48CE-B0C9-914CA357C737}" type="presParOf" srcId="{AC1A2B0A-D796-4A89-A9EC-601FDE801B13}" destId="{592A643F-2327-48DE-8A4B-81D25C138D24}" srcOrd="6" destOrd="0" presId="urn:microsoft.com/office/officeart/2005/8/layout/radial1"/>
    <dgm:cxn modelId="{8441F0CD-14A6-420D-9BA9-EF666150853C}" type="presParOf" srcId="{AC1A2B0A-D796-4A89-A9EC-601FDE801B13}" destId="{EAD2ADE2-0C82-4390-A1B2-F61DBDABF2D3}" srcOrd="7" destOrd="0" presId="urn:microsoft.com/office/officeart/2005/8/layout/radial1"/>
    <dgm:cxn modelId="{19B448EC-B5B0-48F4-8697-6C7FB02B789D}" type="presParOf" srcId="{EAD2ADE2-0C82-4390-A1B2-F61DBDABF2D3}" destId="{AB6A2AC5-B2EC-46DD-9334-BA62CDCF9607}" srcOrd="0" destOrd="0" presId="urn:microsoft.com/office/officeart/2005/8/layout/radial1"/>
    <dgm:cxn modelId="{B2E4DCB0-7AD8-4E0F-B17F-39356AE9CCB5}" type="presParOf" srcId="{AC1A2B0A-D796-4A89-A9EC-601FDE801B13}" destId="{E3107FD1-D878-4558-A36D-4E6FFD2AD219}" srcOrd="8" destOrd="0" presId="urn:microsoft.com/office/officeart/2005/8/layout/radial1"/>
    <dgm:cxn modelId="{B8E18801-206E-4588-BC62-AFF9A5837C0F}" type="presParOf" srcId="{AC1A2B0A-D796-4A89-A9EC-601FDE801B13}" destId="{1FF6903F-743F-4AC6-B1C1-0DEC8731AC8E}" srcOrd="9" destOrd="0" presId="urn:microsoft.com/office/officeart/2005/8/layout/radial1"/>
    <dgm:cxn modelId="{7874903E-7822-420F-8391-66B9DF915274}" type="presParOf" srcId="{1FF6903F-743F-4AC6-B1C1-0DEC8731AC8E}" destId="{DA195362-D376-4D7B-9EF2-83FBAB68E9F1}" srcOrd="0" destOrd="0" presId="urn:microsoft.com/office/officeart/2005/8/layout/radial1"/>
    <dgm:cxn modelId="{8BF44068-55DB-4A5D-99AB-5EA2C1DA9B4D}" type="presParOf" srcId="{AC1A2B0A-D796-4A89-A9EC-601FDE801B13}" destId="{C1E8F8A3-7156-43A9-9B37-9D9523D8814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5A5B0-F1A6-429D-BA0E-FA9B867B7AD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38D19A-91A1-49B5-9FA9-ABC63A707A01}">
      <dgm:prSet phldrT="[Text]"/>
      <dgm:spPr/>
      <dgm:t>
        <a:bodyPr/>
        <a:lstStyle/>
        <a:p>
          <a:r>
            <a:rPr lang="en-GB" dirty="0"/>
            <a:t>Eliminate</a:t>
          </a:r>
        </a:p>
      </dgm:t>
    </dgm:pt>
    <dgm:pt modelId="{2E79A6F6-5A5C-417B-BCC4-1226E745A27C}" type="parTrans" cxnId="{BC960986-B673-407C-93A1-B55450AFF70D}">
      <dgm:prSet/>
      <dgm:spPr/>
      <dgm:t>
        <a:bodyPr/>
        <a:lstStyle/>
        <a:p>
          <a:endParaRPr lang="en-GB"/>
        </a:p>
      </dgm:t>
    </dgm:pt>
    <dgm:pt modelId="{AD3CCCA4-FAFA-4B70-97EA-AB1602E1574C}" type="sibTrans" cxnId="{BC960986-B673-407C-93A1-B55450AFF70D}">
      <dgm:prSet/>
      <dgm:spPr/>
      <dgm:t>
        <a:bodyPr/>
        <a:lstStyle/>
        <a:p>
          <a:endParaRPr lang="en-GB"/>
        </a:p>
      </dgm:t>
    </dgm:pt>
    <dgm:pt modelId="{A01C3E16-DF26-495A-B6F8-C49169456E71}">
      <dgm:prSet phldrT="[Text]"/>
      <dgm:spPr/>
      <dgm:t>
        <a:bodyPr/>
        <a:lstStyle/>
        <a:p>
          <a:r>
            <a:rPr lang="en-GB" dirty="0"/>
            <a:t>Substitute</a:t>
          </a:r>
        </a:p>
      </dgm:t>
    </dgm:pt>
    <dgm:pt modelId="{A00AB46B-A70D-4A17-841E-B4C826ED29DA}" type="parTrans" cxnId="{9968C063-D1A7-4D4C-8F40-972E6B272C1A}">
      <dgm:prSet/>
      <dgm:spPr/>
      <dgm:t>
        <a:bodyPr/>
        <a:lstStyle/>
        <a:p>
          <a:endParaRPr lang="en-GB"/>
        </a:p>
      </dgm:t>
    </dgm:pt>
    <dgm:pt modelId="{24E41FB7-CCD5-4D0A-8975-EEAA43B7CC60}" type="sibTrans" cxnId="{9968C063-D1A7-4D4C-8F40-972E6B272C1A}">
      <dgm:prSet/>
      <dgm:spPr/>
      <dgm:t>
        <a:bodyPr/>
        <a:lstStyle/>
        <a:p>
          <a:endParaRPr lang="en-GB"/>
        </a:p>
      </dgm:t>
    </dgm:pt>
    <dgm:pt modelId="{278414D2-45DD-4431-BF46-E7E388009C65}">
      <dgm:prSet phldrT="[Text]"/>
      <dgm:spPr/>
      <dgm:t>
        <a:bodyPr/>
        <a:lstStyle/>
        <a:p>
          <a:r>
            <a:rPr lang="en-GB" dirty="0"/>
            <a:t>Engineer</a:t>
          </a:r>
        </a:p>
      </dgm:t>
    </dgm:pt>
    <dgm:pt modelId="{C75B0929-E6DB-4741-BBBA-9BCF10F8036F}" type="parTrans" cxnId="{1D12426F-A7AC-4988-AB42-4257351D11D2}">
      <dgm:prSet/>
      <dgm:spPr/>
      <dgm:t>
        <a:bodyPr/>
        <a:lstStyle/>
        <a:p>
          <a:endParaRPr lang="en-GB"/>
        </a:p>
      </dgm:t>
    </dgm:pt>
    <dgm:pt modelId="{B9EACD1A-D7F4-4F7C-93D5-9EC30C5DF3A8}" type="sibTrans" cxnId="{1D12426F-A7AC-4988-AB42-4257351D11D2}">
      <dgm:prSet/>
      <dgm:spPr/>
      <dgm:t>
        <a:bodyPr/>
        <a:lstStyle/>
        <a:p>
          <a:endParaRPr lang="en-GB"/>
        </a:p>
      </dgm:t>
    </dgm:pt>
    <dgm:pt modelId="{6E79170B-3CAC-4959-A4DC-79953AC1A64E}">
      <dgm:prSet phldrT="[Text]"/>
      <dgm:spPr/>
      <dgm:t>
        <a:bodyPr/>
        <a:lstStyle/>
        <a:p>
          <a:r>
            <a:rPr lang="en-GB" dirty="0"/>
            <a:t>Administrate</a:t>
          </a:r>
        </a:p>
      </dgm:t>
    </dgm:pt>
    <dgm:pt modelId="{BDA6518F-50E3-4E41-A51B-7F933F809984}" type="parTrans" cxnId="{10F7BDE9-5C97-4134-95AC-9DEB10AD017E}">
      <dgm:prSet/>
      <dgm:spPr/>
      <dgm:t>
        <a:bodyPr/>
        <a:lstStyle/>
        <a:p>
          <a:endParaRPr lang="en-GB"/>
        </a:p>
      </dgm:t>
    </dgm:pt>
    <dgm:pt modelId="{85179098-FE05-457D-A38B-B08B95B40301}" type="sibTrans" cxnId="{10F7BDE9-5C97-4134-95AC-9DEB10AD017E}">
      <dgm:prSet/>
      <dgm:spPr/>
      <dgm:t>
        <a:bodyPr/>
        <a:lstStyle/>
        <a:p>
          <a:endParaRPr lang="en-GB"/>
        </a:p>
      </dgm:t>
    </dgm:pt>
    <dgm:pt modelId="{A34174F2-3C25-4027-8471-6A74BE91EF95}">
      <dgm:prSet phldrT="[Text]"/>
      <dgm:spPr/>
      <dgm:t>
        <a:bodyPr/>
        <a:lstStyle/>
        <a:p>
          <a:r>
            <a:rPr lang="en-GB" dirty="0"/>
            <a:t>Personal Protective Equipment</a:t>
          </a:r>
        </a:p>
      </dgm:t>
    </dgm:pt>
    <dgm:pt modelId="{B3C5565F-D421-4A1D-9B2B-64F4417BAF59}" type="parTrans" cxnId="{4DB7080D-50DC-4699-98A6-2BF563ED5739}">
      <dgm:prSet/>
      <dgm:spPr/>
      <dgm:t>
        <a:bodyPr/>
        <a:lstStyle/>
        <a:p>
          <a:endParaRPr lang="en-GB"/>
        </a:p>
      </dgm:t>
    </dgm:pt>
    <dgm:pt modelId="{9E67C926-441F-4D3C-A97F-8C97C8474E30}" type="sibTrans" cxnId="{4DB7080D-50DC-4699-98A6-2BF563ED5739}">
      <dgm:prSet/>
      <dgm:spPr/>
      <dgm:t>
        <a:bodyPr/>
        <a:lstStyle/>
        <a:p>
          <a:endParaRPr lang="en-GB"/>
        </a:p>
      </dgm:t>
    </dgm:pt>
    <dgm:pt modelId="{FF88F9E5-D524-4468-8BFC-C14D4D027651}" type="pres">
      <dgm:prSet presAssocID="{69D5A5B0-F1A6-429D-BA0E-FA9B867B7ADA}" presName="cycle" presStyleCnt="0">
        <dgm:presLayoutVars>
          <dgm:dir/>
          <dgm:resizeHandles val="exact"/>
        </dgm:presLayoutVars>
      </dgm:prSet>
      <dgm:spPr/>
    </dgm:pt>
    <dgm:pt modelId="{8541E5AB-CD58-487C-A60A-4A7BA9BA3D53}" type="pres">
      <dgm:prSet presAssocID="{7938D19A-91A1-49B5-9FA9-ABC63A707A01}" presName="node" presStyleLbl="node1" presStyleIdx="0" presStyleCnt="5">
        <dgm:presLayoutVars>
          <dgm:bulletEnabled val="1"/>
        </dgm:presLayoutVars>
      </dgm:prSet>
      <dgm:spPr/>
    </dgm:pt>
    <dgm:pt modelId="{391B59A2-694F-40C7-94C3-AFE58359982D}" type="pres">
      <dgm:prSet presAssocID="{7938D19A-91A1-49B5-9FA9-ABC63A707A01}" presName="spNode" presStyleCnt="0"/>
      <dgm:spPr/>
    </dgm:pt>
    <dgm:pt modelId="{BF5E42E1-FBC9-4F6C-BBF9-90BA25AFBBC3}" type="pres">
      <dgm:prSet presAssocID="{AD3CCCA4-FAFA-4B70-97EA-AB1602E1574C}" presName="sibTrans" presStyleLbl="sibTrans1D1" presStyleIdx="0" presStyleCnt="5"/>
      <dgm:spPr/>
    </dgm:pt>
    <dgm:pt modelId="{2696736C-851F-4E88-B5D8-CA0899045E75}" type="pres">
      <dgm:prSet presAssocID="{A01C3E16-DF26-495A-B6F8-C49169456E71}" presName="node" presStyleLbl="node1" presStyleIdx="1" presStyleCnt="5">
        <dgm:presLayoutVars>
          <dgm:bulletEnabled val="1"/>
        </dgm:presLayoutVars>
      </dgm:prSet>
      <dgm:spPr/>
    </dgm:pt>
    <dgm:pt modelId="{7263ABA3-D04C-49D9-B245-F7AA0D4FE698}" type="pres">
      <dgm:prSet presAssocID="{A01C3E16-DF26-495A-B6F8-C49169456E71}" presName="spNode" presStyleCnt="0"/>
      <dgm:spPr/>
    </dgm:pt>
    <dgm:pt modelId="{F1DED8F4-3F71-4809-83B8-C51548CE4CDF}" type="pres">
      <dgm:prSet presAssocID="{24E41FB7-CCD5-4D0A-8975-EEAA43B7CC60}" presName="sibTrans" presStyleLbl="sibTrans1D1" presStyleIdx="1" presStyleCnt="5"/>
      <dgm:spPr/>
    </dgm:pt>
    <dgm:pt modelId="{E0D1582D-572C-4430-B9B8-1D51E2C2B2ED}" type="pres">
      <dgm:prSet presAssocID="{278414D2-45DD-4431-BF46-E7E388009C65}" presName="node" presStyleLbl="node1" presStyleIdx="2" presStyleCnt="5">
        <dgm:presLayoutVars>
          <dgm:bulletEnabled val="1"/>
        </dgm:presLayoutVars>
      </dgm:prSet>
      <dgm:spPr/>
    </dgm:pt>
    <dgm:pt modelId="{02CB8AA7-A838-4FC0-A616-BB6ADC4813DD}" type="pres">
      <dgm:prSet presAssocID="{278414D2-45DD-4431-BF46-E7E388009C65}" presName="spNode" presStyleCnt="0"/>
      <dgm:spPr/>
    </dgm:pt>
    <dgm:pt modelId="{4ACE4599-37F3-42BD-8866-28A79A87C602}" type="pres">
      <dgm:prSet presAssocID="{B9EACD1A-D7F4-4F7C-93D5-9EC30C5DF3A8}" presName="sibTrans" presStyleLbl="sibTrans1D1" presStyleIdx="2" presStyleCnt="5"/>
      <dgm:spPr/>
    </dgm:pt>
    <dgm:pt modelId="{E7140700-5AFE-459D-AB4D-47901D760608}" type="pres">
      <dgm:prSet presAssocID="{6E79170B-3CAC-4959-A4DC-79953AC1A64E}" presName="node" presStyleLbl="node1" presStyleIdx="3" presStyleCnt="5">
        <dgm:presLayoutVars>
          <dgm:bulletEnabled val="1"/>
        </dgm:presLayoutVars>
      </dgm:prSet>
      <dgm:spPr/>
    </dgm:pt>
    <dgm:pt modelId="{E7144833-5D4E-465D-8A1A-A0788814F142}" type="pres">
      <dgm:prSet presAssocID="{6E79170B-3CAC-4959-A4DC-79953AC1A64E}" presName="spNode" presStyleCnt="0"/>
      <dgm:spPr/>
    </dgm:pt>
    <dgm:pt modelId="{4B3E5A84-E8DE-479F-B6A1-11AA078A4651}" type="pres">
      <dgm:prSet presAssocID="{85179098-FE05-457D-A38B-B08B95B40301}" presName="sibTrans" presStyleLbl="sibTrans1D1" presStyleIdx="3" presStyleCnt="5"/>
      <dgm:spPr/>
    </dgm:pt>
    <dgm:pt modelId="{88A93806-4BCC-496D-B8ED-565BC01C8106}" type="pres">
      <dgm:prSet presAssocID="{A34174F2-3C25-4027-8471-6A74BE91EF95}" presName="node" presStyleLbl="node1" presStyleIdx="4" presStyleCnt="5">
        <dgm:presLayoutVars>
          <dgm:bulletEnabled val="1"/>
        </dgm:presLayoutVars>
      </dgm:prSet>
      <dgm:spPr/>
    </dgm:pt>
    <dgm:pt modelId="{79BCDFAB-1195-4982-A453-B0D22421A372}" type="pres">
      <dgm:prSet presAssocID="{A34174F2-3C25-4027-8471-6A74BE91EF95}" presName="spNode" presStyleCnt="0"/>
      <dgm:spPr/>
    </dgm:pt>
    <dgm:pt modelId="{1DF8ECA6-CDF7-4E78-B6B5-0A9108109C63}" type="pres">
      <dgm:prSet presAssocID="{9E67C926-441F-4D3C-A97F-8C97C8474E30}" presName="sibTrans" presStyleLbl="sibTrans1D1" presStyleIdx="4" presStyleCnt="5"/>
      <dgm:spPr/>
    </dgm:pt>
  </dgm:ptLst>
  <dgm:cxnLst>
    <dgm:cxn modelId="{9E7C8709-55E4-4A61-BC42-399BD660785E}" type="presOf" srcId="{B9EACD1A-D7F4-4F7C-93D5-9EC30C5DF3A8}" destId="{4ACE4599-37F3-42BD-8866-28A79A87C602}" srcOrd="0" destOrd="0" presId="urn:microsoft.com/office/officeart/2005/8/layout/cycle6"/>
    <dgm:cxn modelId="{02A89B0C-0FEE-4646-9125-B902CEF8FF20}" type="presOf" srcId="{6E79170B-3CAC-4959-A4DC-79953AC1A64E}" destId="{E7140700-5AFE-459D-AB4D-47901D760608}" srcOrd="0" destOrd="0" presId="urn:microsoft.com/office/officeart/2005/8/layout/cycle6"/>
    <dgm:cxn modelId="{4DB7080D-50DC-4699-98A6-2BF563ED5739}" srcId="{69D5A5B0-F1A6-429D-BA0E-FA9B867B7ADA}" destId="{A34174F2-3C25-4027-8471-6A74BE91EF95}" srcOrd="4" destOrd="0" parTransId="{B3C5565F-D421-4A1D-9B2B-64F4417BAF59}" sibTransId="{9E67C926-441F-4D3C-A97F-8C97C8474E30}"/>
    <dgm:cxn modelId="{05FE0E1E-5BC2-4D68-B1A0-21A8AE4A0127}" type="presOf" srcId="{278414D2-45DD-4431-BF46-E7E388009C65}" destId="{E0D1582D-572C-4430-B9B8-1D51E2C2B2ED}" srcOrd="0" destOrd="0" presId="urn:microsoft.com/office/officeart/2005/8/layout/cycle6"/>
    <dgm:cxn modelId="{44FC2C1F-AAF3-4050-A9FE-757BEBC6B366}" type="presOf" srcId="{A01C3E16-DF26-495A-B6F8-C49169456E71}" destId="{2696736C-851F-4E88-B5D8-CA0899045E75}" srcOrd="0" destOrd="0" presId="urn:microsoft.com/office/officeart/2005/8/layout/cycle6"/>
    <dgm:cxn modelId="{5A509E34-FF8F-4780-98EC-9AC0E5FC11D7}" type="presOf" srcId="{AD3CCCA4-FAFA-4B70-97EA-AB1602E1574C}" destId="{BF5E42E1-FBC9-4F6C-BBF9-90BA25AFBBC3}" srcOrd="0" destOrd="0" presId="urn:microsoft.com/office/officeart/2005/8/layout/cycle6"/>
    <dgm:cxn modelId="{9968C063-D1A7-4D4C-8F40-972E6B272C1A}" srcId="{69D5A5B0-F1A6-429D-BA0E-FA9B867B7ADA}" destId="{A01C3E16-DF26-495A-B6F8-C49169456E71}" srcOrd="1" destOrd="0" parTransId="{A00AB46B-A70D-4A17-841E-B4C826ED29DA}" sibTransId="{24E41FB7-CCD5-4D0A-8975-EEAA43B7CC60}"/>
    <dgm:cxn modelId="{1D12426F-A7AC-4988-AB42-4257351D11D2}" srcId="{69D5A5B0-F1A6-429D-BA0E-FA9B867B7ADA}" destId="{278414D2-45DD-4431-BF46-E7E388009C65}" srcOrd="2" destOrd="0" parTransId="{C75B0929-E6DB-4741-BBBA-9BCF10F8036F}" sibTransId="{B9EACD1A-D7F4-4F7C-93D5-9EC30C5DF3A8}"/>
    <dgm:cxn modelId="{32E12F79-C26C-47D0-98AC-21DF9BE1CA1F}" type="presOf" srcId="{9E67C926-441F-4D3C-A97F-8C97C8474E30}" destId="{1DF8ECA6-CDF7-4E78-B6B5-0A9108109C63}" srcOrd="0" destOrd="0" presId="urn:microsoft.com/office/officeart/2005/8/layout/cycle6"/>
    <dgm:cxn modelId="{99E16085-2907-4D3F-9832-74426345BBC9}" type="presOf" srcId="{85179098-FE05-457D-A38B-B08B95B40301}" destId="{4B3E5A84-E8DE-479F-B6A1-11AA078A4651}" srcOrd="0" destOrd="0" presId="urn:microsoft.com/office/officeart/2005/8/layout/cycle6"/>
    <dgm:cxn modelId="{BC960986-B673-407C-93A1-B55450AFF70D}" srcId="{69D5A5B0-F1A6-429D-BA0E-FA9B867B7ADA}" destId="{7938D19A-91A1-49B5-9FA9-ABC63A707A01}" srcOrd="0" destOrd="0" parTransId="{2E79A6F6-5A5C-417B-BCC4-1226E745A27C}" sibTransId="{AD3CCCA4-FAFA-4B70-97EA-AB1602E1574C}"/>
    <dgm:cxn modelId="{166D0787-1E46-4D65-BABF-35CD7175E9C2}" type="presOf" srcId="{69D5A5B0-F1A6-429D-BA0E-FA9B867B7ADA}" destId="{FF88F9E5-D524-4468-8BFC-C14D4D027651}" srcOrd="0" destOrd="0" presId="urn:microsoft.com/office/officeart/2005/8/layout/cycle6"/>
    <dgm:cxn modelId="{09F1EEB1-ECFD-481C-BAB0-00B43936AAF4}" type="presOf" srcId="{24E41FB7-CCD5-4D0A-8975-EEAA43B7CC60}" destId="{F1DED8F4-3F71-4809-83B8-C51548CE4CDF}" srcOrd="0" destOrd="0" presId="urn:microsoft.com/office/officeart/2005/8/layout/cycle6"/>
    <dgm:cxn modelId="{0EB498BC-FB18-4C86-BC7A-62546EDFEC47}" type="presOf" srcId="{A34174F2-3C25-4027-8471-6A74BE91EF95}" destId="{88A93806-4BCC-496D-B8ED-565BC01C8106}" srcOrd="0" destOrd="0" presId="urn:microsoft.com/office/officeart/2005/8/layout/cycle6"/>
    <dgm:cxn modelId="{A859ABE7-5ADF-4A15-AFAF-4AB5FE0A1188}" type="presOf" srcId="{7938D19A-91A1-49B5-9FA9-ABC63A707A01}" destId="{8541E5AB-CD58-487C-A60A-4A7BA9BA3D53}" srcOrd="0" destOrd="0" presId="urn:microsoft.com/office/officeart/2005/8/layout/cycle6"/>
    <dgm:cxn modelId="{10F7BDE9-5C97-4134-95AC-9DEB10AD017E}" srcId="{69D5A5B0-F1A6-429D-BA0E-FA9B867B7ADA}" destId="{6E79170B-3CAC-4959-A4DC-79953AC1A64E}" srcOrd="3" destOrd="0" parTransId="{BDA6518F-50E3-4E41-A51B-7F933F809984}" sibTransId="{85179098-FE05-457D-A38B-B08B95B40301}"/>
    <dgm:cxn modelId="{3610F06C-9985-42F5-9DCC-93C2D22EB966}" type="presParOf" srcId="{FF88F9E5-D524-4468-8BFC-C14D4D027651}" destId="{8541E5AB-CD58-487C-A60A-4A7BA9BA3D53}" srcOrd="0" destOrd="0" presId="urn:microsoft.com/office/officeart/2005/8/layout/cycle6"/>
    <dgm:cxn modelId="{F0CDB3B6-26CD-4458-A007-443A6B244FDB}" type="presParOf" srcId="{FF88F9E5-D524-4468-8BFC-C14D4D027651}" destId="{391B59A2-694F-40C7-94C3-AFE58359982D}" srcOrd="1" destOrd="0" presId="urn:microsoft.com/office/officeart/2005/8/layout/cycle6"/>
    <dgm:cxn modelId="{C6786E8E-2CC2-4664-8F4E-9C47BC092ED0}" type="presParOf" srcId="{FF88F9E5-D524-4468-8BFC-C14D4D027651}" destId="{BF5E42E1-FBC9-4F6C-BBF9-90BA25AFBBC3}" srcOrd="2" destOrd="0" presId="urn:microsoft.com/office/officeart/2005/8/layout/cycle6"/>
    <dgm:cxn modelId="{A30B9CDE-F28F-4682-80D1-5ACE43EB6113}" type="presParOf" srcId="{FF88F9E5-D524-4468-8BFC-C14D4D027651}" destId="{2696736C-851F-4E88-B5D8-CA0899045E75}" srcOrd="3" destOrd="0" presId="urn:microsoft.com/office/officeart/2005/8/layout/cycle6"/>
    <dgm:cxn modelId="{EC79A5E9-0727-438C-9182-30CD58B53F4A}" type="presParOf" srcId="{FF88F9E5-D524-4468-8BFC-C14D4D027651}" destId="{7263ABA3-D04C-49D9-B245-F7AA0D4FE698}" srcOrd="4" destOrd="0" presId="urn:microsoft.com/office/officeart/2005/8/layout/cycle6"/>
    <dgm:cxn modelId="{C5661090-7CB2-4EA1-94D2-A7B255B95423}" type="presParOf" srcId="{FF88F9E5-D524-4468-8BFC-C14D4D027651}" destId="{F1DED8F4-3F71-4809-83B8-C51548CE4CDF}" srcOrd="5" destOrd="0" presId="urn:microsoft.com/office/officeart/2005/8/layout/cycle6"/>
    <dgm:cxn modelId="{2B47A5C7-8C14-4C8C-9905-A56904BD660A}" type="presParOf" srcId="{FF88F9E5-D524-4468-8BFC-C14D4D027651}" destId="{E0D1582D-572C-4430-B9B8-1D51E2C2B2ED}" srcOrd="6" destOrd="0" presId="urn:microsoft.com/office/officeart/2005/8/layout/cycle6"/>
    <dgm:cxn modelId="{8BDC78E8-1F68-4AB7-A4D6-FD21200D458E}" type="presParOf" srcId="{FF88F9E5-D524-4468-8BFC-C14D4D027651}" destId="{02CB8AA7-A838-4FC0-A616-BB6ADC4813DD}" srcOrd="7" destOrd="0" presId="urn:microsoft.com/office/officeart/2005/8/layout/cycle6"/>
    <dgm:cxn modelId="{08C81C50-83CF-4719-BEBC-7A3C59607A9A}" type="presParOf" srcId="{FF88F9E5-D524-4468-8BFC-C14D4D027651}" destId="{4ACE4599-37F3-42BD-8866-28A79A87C602}" srcOrd="8" destOrd="0" presId="urn:microsoft.com/office/officeart/2005/8/layout/cycle6"/>
    <dgm:cxn modelId="{FE31E185-6CF9-4DE2-9FE1-90680532179D}" type="presParOf" srcId="{FF88F9E5-D524-4468-8BFC-C14D4D027651}" destId="{E7140700-5AFE-459D-AB4D-47901D760608}" srcOrd="9" destOrd="0" presId="urn:microsoft.com/office/officeart/2005/8/layout/cycle6"/>
    <dgm:cxn modelId="{7F1C426C-7EF2-4D1A-8774-04483F954449}" type="presParOf" srcId="{FF88F9E5-D524-4468-8BFC-C14D4D027651}" destId="{E7144833-5D4E-465D-8A1A-A0788814F142}" srcOrd="10" destOrd="0" presId="urn:microsoft.com/office/officeart/2005/8/layout/cycle6"/>
    <dgm:cxn modelId="{00065863-0761-49EC-9392-06D051E7DE46}" type="presParOf" srcId="{FF88F9E5-D524-4468-8BFC-C14D4D027651}" destId="{4B3E5A84-E8DE-479F-B6A1-11AA078A4651}" srcOrd="11" destOrd="0" presId="urn:microsoft.com/office/officeart/2005/8/layout/cycle6"/>
    <dgm:cxn modelId="{78EDBB46-F09C-42F0-A5AE-8BD21C3F3143}" type="presParOf" srcId="{FF88F9E5-D524-4468-8BFC-C14D4D027651}" destId="{88A93806-4BCC-496D-B8ED-565BC01C8106}" srcOrd="12" destOrd="0" presId="urn:microsoft.com/office/officeart/2005/8/layout/cycle6"/>
    <dgm:cxn modelId="{30D408C9-5C0C-4964-AD53-E589F667968E}" type="presParOf" srcId="{FF88F9E5-D524-4468-8BFC-C14D4D027651}" destId="{79BCDFAB-1195-4982-A453-B0D22421A372}" srcOrd="13" destOrd="0" presId="urn:microsoft.com/office/officeart/2005/8/layout/cycle6"/>
    <dgm:cxn modelId="{B4269CC0-8E5E-4D87-9857-B9F473CD142F}" type="presParOf" srcId="{FF88F9E5-D524-4468-8BFC-C14D4D027651}" destId="{1DF8ECA6-CDF7-4E78-B6B5-0A9108109C6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DDD8C-6CDE-47F4-BE09-3ADF93D1441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24A864-4C32-4B13-B9A0-9144A941BBDC}">
      <dgm:prSet phldrT="[Text]" phldr="1"/>
      <dgm:spPr/>
      <dgm:t>
        <a:bodyPr/>
        <a:lstStyle/>
        <a:p>
          <a:endParaRPr lang="en-GB"/>
        </a:p>
      </dgm:t>
    </dgm:pt>
    <dgm:pt modelId="{E0F1D478-B49F-4D63-9F94-8C7BB75BF45B}" type="parTrans" cxnId="{BB6C754C-9B9A-40B1-8765-C3A4A8CEB5E1}">
      <dgm:prSet/>
      <dgm:spPr/>
      <dgm:t>
        <a:bodyPr/>
        <a:lstStyle/>
        <a:p>
          <a:endParaRPr lang="en-GB"/>
        </a:p>
      </dgm:t>
    </dgm:pt>
    <dgm:pt modelId="{68EE3E15-5F93-4FEA-9699-0AD694ECB466}" type="sibTrans" cxnId="{BB6C754C-9B9A-40B1-8765-C3A4A8CEB5E1}">
      <dgm:prSet/>
      <dgm:spPr/>
      <dgm:t>
        <a:bodyPr/>
        <a:lstStyle/>
        <a:p>
          <a:endParaRPr lang="en-GB"/>
        </a:p>
      </dgm:t>
    </dgm:pt>
    <dgm:pt modelId="{22DE98CA-EA47-46BD-97BB-CB1A2ACB1DD0}">
      <dgm:prSet phldrT="[Text]" custT="1"/>
      <dgm:spPr/>
      <dgm:t>
        <a:bodyPr/>
        <a:lstStyle/>
        <a:p>
          <a:r>
            <a:rPr lang="en-GB" sz="1200" dirty="0"/>
            <a:t>Who can work from home?</a:t>
          </a:r>
        </a:p>
      </dgm:t>
    </dgm:pt>
    <dgm:pt modelId="{219B9EDD-F0B6-4E00-A5F1-0A3F3FA93002}" type="parTrans" cxnId="{79883474-64DD-4D30-BF8D-6C75F7F8E08F}">
      <dgm:prSet/>
      <dgm:spPr/>
      <dgm:t>
        <a:bodyPr/>
        <a:lstStyle/>
        <a:p>
          <a:endParaRPr lang="en-GB"/>
        </a:p>
      </dgm:t>
    </dgm:pt>
    <dgm:pt modelId="{CE8DDE21-0016-4485-A87F-F8525DE7FFC5}" type="sibTrans" cxnId="{79883474-64DD-4D30-BF8D-6C75F7F8E08F}">
      <dgm:prSet/>
      <dgm:spPr/>
      <dgm:t>
        <a:bodyPr/>
        <a:lstStyle/>
        <a:p>
          <a:endParaRPr lang="en-GB"/>
        </a:p>
      </dgm:t>
    </dgm:pt>
    <dgm:pt modelId="{9525FAAA-BCF9-4FC0-B858-01DF24E02B83}">
      <dgm:prSet phldrT="[Text]" custT="1"/>
      <dgm:spPr/>
      <dgm:t>
        <a:bodyPr/>
        <a:lstStyle/>
        <a:p>
          <a:r>
            <a:rPr lang="en-GB" sz="1200" dirty="0"/>
            <a:t>What’s the minimum number of people I need in the workplace?</a:t>
          </a:r>
        </a:p>
      </dgm:t>
    </dgm:pt>
    <dgm:pt modelId="{7574D7C9-F5A3-41EC-8EF9-677991AD1E89}" type="parTrans" cxnId="{D66CED37-04CA-4643-A9C1-1240AF4543EF}">
      <dgm:prSet/>
      <dgm:spPr/>
      <dgm:t>
        <a:bodyPr/>
        <a:lstStyle/>
        <a:p>
          <a:endParaRPr lang="en-GB"/>
        </a:p>
      </dgm:t>
    </dgm:pt>
    <dgm:pt modelId="{C85E6B2D-E308-454D-BC5D-9A76332AFF12}" type="sibTrans" cxnId="{D66CED37-04CA-4643-A9C1-1240AF4543EF}">
      <dgm:prSet/>
      <dgm:spPr/>
      <dgm:t>
        <a:bodyPr/>
        <a:lstStyle/>
        <a:p>
          <a:endParaRPr lang="en-GB"/>
        </a:p>
      </dgm:t>
    </dgm:pt>
    <dgm:pt modelId="{B0AA17F8-4123-482E-B98F-D30307746F01}">
      <dgm:prSet phldrT="[Text]" custT="1"/>
      <dgm:spPr/>
      <dgm:t>
        <a:bodyPr/>
        <a:lstStyle/>
        <a:p>
          <a:r>
            <a:rPr lang="en-GB" sz="1200" dirty="0"/>
            <a:t>Who is at higher risk?</a:t>
          </a:r>
        </a:p>
      </dgm:t>
    </dgm:pt>
    <dgm:pt modelId="{077CA14A-C722-4171-820B-58C4E5AA38EF}" type="parTrans" cxnId="{9A526BE7-EEE4-4C18-9F73-B10EC05A9DC3}">
      <dgm:prSet/>
      <dgm:spPr/>
      <dgm:t>
        <a:bodyPr/>
        <a:lstStyle/>
        <a:p>
          <a:endParaRPr lang="en-GB"/>
        </a:p>
      </dgm:t>
    </dgm:pt>
    <dgm:pt modelId="{E2E82410-6A9A-4B2F-8265-07545CEA25C5}" type="sibTrans" cxnId="{9A526BE7-EEE4-4C18-9F73-B10EC05A9DC3}">
      <dgm:prSet/>
      <dgm:spPr/>
      <dgm:t>
        <a:bodyPr/>
        <a:lstStyle/>
        <a:p>
          <a:endParaRPr lang="en-GB"/>
        </a:p>
      </dgm:t>
    </dgm:pt>
    <dgm:pt modelId="{990B1751-3C9B-4975-B783-36A18F39BB03}">
      <dgm:prSet phldrT="[Text]" custT="1"/>
      <dgm:spPr/>
      <dgm:t>
        <a:bodyPr/>
        <a:lstStyle/>
        <a:p>
          <a:r>
            <a:rPr lang="en-GB" sz="1200" dirty="0"/>
            <a:t>What personal protective equipment do my employees need?</a:t>
          </a:r>
        </a:p>
      </dgm:t>
    </dgm:pt>
    <dgm:pt modelId="{4271A105-8713-4609-AD2F-AB372CB9FA50}" type="parTrans" cxnId="{947D0B88-B7A3-42D1-80FE-BF17C3CF10F9}">
      <dgm:prSet/>
      <dgm:spPr/>
      <dgm:t>
        <a:bodyPr/>
        <a:lstStyle/>
        <a:p>
          <a:endParaRPr lang="en-GB"/>
        </a:p>
      </dgm:t>
    </dgm:pt>
    <dgm:pt modelId="{3720C3ED-4821-4386-885A-F9961CC0E161}" type="sibTrans" cxnId="{947D0B88-B7A3-42D1-80FE-BF17C3CF10F9}">
      <dgm:prSet/>
      <dgm:spPr/>
      <dgm:t>
        <a:bodyPr/>
        <a:lstStyle/>
        <a:p>
          <a:endParaRPr lang="en-GB"/>
        </a:p>
      </dgm:t>
    </dgm:pt>
    <dgm:pt modelId="{B567C0B6-AABE-48EC-AB09-A90886BE6A1A}">
      <dgm:prSet custT="1"/>
      <dgm:spPr/>
      <dgm:t>
        <a:bodyPr/>
        <a:lstStyle/>
        <a:p>
          <a:r>
            <a:rPr lang="en-GB" sz="1200" dirty="0"/>
            <a:t>Which jobs and tasks can be changed to minimise risk of transmission?</a:t>
          </a:r>
        </a:p>
      </dgm:t>
    </dgm:pt>
    <dgm:pt modelId="{375D8D23-626D-472D-B8A1-7776627A4DDB}" type="parTrans" cxnId="{F350401A-50DC-4728-AD97-8C72D7ACC115}">
      <dgm:prSet/>
      <dgm:spPr/>
      <dgm:t>
        <a:bodyPr/>
        <a:lstStyle/>
        <a:p>
          <a:endParaRPr lang="en-GB"/>
        </a:p>
      </dgm:t>
    </dgm:pt>
    <dgm:pt modelId="{8C43C04D-BAED-4F45-86C7-22E1E368F98F}" type="sibTrans" cxnId="{F350401A-50DC-4728-AD97-8C72D7ACC115}">
      <dgm:prSet/>
      <dgm:spPr/>
      <dgm:t>
        <a:bodyPr/>
        <a:lstStyle/>
        <a:p>
          <a:endParaRPr lang="en-GB"/>
        </a:p>
      </dgm:t>
    </dgm:pt>
    <dgm:pt modelId="{8E786739-4C93-487F-9096-13760DFBBEDA}">
      <dgm:prSet custT="1"/>
      <dgm:spPr/>
      <dgm:t>
        <a:bodyPr/>
        <a:lstStyle/>
        <a:p>
          <a:r>
            <a:rPr lang="en-GB" sz="1200" dirty="0"/>
            <a:t>How do my employees get to work?  </a:t>
          </a:r>
        </a:p>
      </dgm:t>
    </dgm:pt>
    <dgm:pt modelId="{1B85CC75-20B2-4BBC-93F4-DD5395B3CBDE}" type="parTrans" cxnId="{1AF967A9-09A0-428B-86BE-5C81FA331F41}">
      <dgm:prSet/>
      <dgm:spPr/>
      <dgm:t>
        <a:bodyPr/>
        <a:lstStyle/>
        <a:p>
          <a:endParaRPr lang="en-GB"/>
        </a:p>
      </dgm:t>
    </dgm:pt>
    <dgm:pt modelId="{7A495CFA-0793-49B0-8000-4309B4C801A8}" type="sibTrans" cxnId="{1AF967A9-09A0-428B-86BE-5C81FA331F41}">
      <dgm:prSet/>
      <dgm:spPr/>
      <dgm:t>
        <a:bodyPr/>
        <a:lstStyle/>
        <a:p>
          <a:endParaRPr lang="en-GB"/>
        </a:p>
      </dgm:t>
    </dgm:pt>
    <dgm:pt modelId="{900BB728-43D7-4552-B27F-C8368F728955}">
      <dgm:prSet custT="1"/>
      <dgm:spPr/>
      <dgm:t>
        <a:bodyPr/>
        <a:lstStyle/>
        <a:p>
          <a:r>
            <a:rPr lang="en-GB" sz="1200" dirty="0"/>
            <a:t>How to reduce the risk for those who travel to work?</a:t>
          </a:r>
        </a:p>
      </dgm:t>
    </dgm:pt>
    <dgm:pt modelId="{FB4E3ADC-024A-4F69-A458-828568ABF236}" type="parTrans" cxnId="{740F6EB5-31FF-4075-AAD6-24F110BEA28C}">
      <dgm:prSet/>
      <dgm:spPr/>
      <dgm:t>
        <a:bodyPr/>
        <a:lstStyle/>
        <a:p>
          <a:endParaRPr lang="en-GB"/>
        </a:p>
      </dgm:t>
    </dgm:pt>
    <dgm:pt modelId="{A591AA7B-778C-41BE-892E-AFBC1D503ACA}" type="sibTrans" cxnId="{740F6EB5-31FF-4075-AAD6-24F110BEA28C}">
      <dgm:prSet/>
      <dgm:spPr/>
      <dgm:t>
        <a:bodyPr/>
        <a:lstStyle/>
        <a:p>
          <a:endParaRPr lang="en-GB"/>
        </a:p>
      </dgm:t>
    </dgm:pt>
    <dgm:pt modelId="{1916BB9C-D8F6-46DB-B24A-11FF1A19FDF3}">
      <dgm:prSet/>
      <dgm:spPr/>
      <dgm:t>
        <a:bodyPr/>
        <a:lstStyle/>
        <a:p>
          <a:r>
            <a:rPr lang="en-GB" dirty="0"/>
            <a:t>How do I implement the 2 meter rule?</a:t>
          </a:r>
        </a:p>
      </dgm:t>
    </dgm:pt>
    <dgm:pt modelId="{A1598179-EE74-4676-B905-5ABDE508251C}" type="parTrans" cxnId="{CF40D800-1A5C-4D5A-A20A-F6A36342337F}">
      <dgm:prSet/>
      <dgm:spPr/>
      <dgm:t>
        <a:bodyPr/>
        <a:lstStyle/>
        <a:p>
          <a:endParaRPr lang="en-GB"/>
        </a:p>
      </dgm:t>
    </dgm:pt>
    <dgm:pt modelId="{CA2C4DAC-3D69-48C1-B344-44D1B2845269}" type="sibTrans" cxnId="{CF40D800-1A5C-4D5A-A20A-F6A36342337F}">
      <dgm:prSet/>
      <dgm:spPr/>
      <dgm:t>
        <a:bodyPr/>
        <a:lstStyle/>
        <a:p>
          <a:endParaRPr lang="en-GB"/>
        </a:p>
      </dgm:t>
    </dgm:pt>
    <dgm:pt modelId="{C91751E4-A254-4525-8F4E-4344839BF061}">
      <dgm:prSet custT="1"/>
      <dgm:spPr/>
      <dgm:t>
        <a:bodyPr/>
        <a:lstStyle/>
        <a:p>
          <a:r>
            <a:rPr lang="en-GB" sz="1200" dirty="0"/>
            <a:t>How can we  make sure hygiene rules are followed?</a:t>
          </a:r>
        </a:p>
      </dgm:t>
    </dgm:pt>
    <dgm:pt modelId="{66BD1109-2A78-4B72-BAEA-B41E00CC91C5}" type="parTrans" cxnId="{39AF13FF-0DD7-4C65-ADE6-D4C343834551}">
      <dgm:prSet/>
      <dgm:spPr/>
      <dgm:t>
        <a:bodyPr/>
        <a:lstStyle/>
        <a:p>
          <a:endParaRPr lang="en-GB"/>
        </a:p>
      </dgm:t>
    </dgm:pt>
    <dgm:pt modelId="{AD276DE2-AC77-4171-8509-69FD66F4C434}" type="sibTrans" cxnId="{39AF13FF-0DD7-4C65-ADE6-D4C343834551}">
      <dgm:prSet/>
      <dgm:spPr/>
      <dgm:t>
        <a:bodyPr/>
        <a:lstStyle/>
        <a:p>
          <a:endParaRPr lang="en-GB"/>
        </a:p>
      </dgm:t>
    </dgm:pt>
    <dgm:pt modelId="{989BEDDD-7D18-4A4E-94D0-36ECB76BC695}" type="pres">
      <dgm:prSet presAssocID="{132DDD8C-6CDE-47F4-BE09-3ADF93D144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78EED0-0F78-4237-8E30-D52712E07327}" type="pres">
      <dgm:prSet presAssocID="{2224A864-4C32-4B13-B9A0-9144A941BBDC}" presName="centerShape" presStyleLbl="node0" presStyleIdx="0" presStyleCnt="1"/>
      <dgm:spPr/>
    </dgm:pt>
    <dgm:pt modelId="{AD8E248B-B04D-443C-86DE-0C4311FEEC96}" type="pres">
      <dgm:prSet presAssocID="{219B9EDD-F0B6-4E00-A5F1-0A3F3FA93002}" presName="parTrans" presStyleLbl="sibTrans2D1" presStyleIdx="0" presStyleCnt="9" custLinFactNeighborX="-1898" custLinFactNeighborY="-69664"/>
      <dgm:spPr/>
    </dgm:pt>
    <dgm:pt modelId="{1698DF88-D2C9-446E-B151-2F4CA06AAC96}" type="pres">
      <dgm:prSet presAssocID="{219B9EDD-F0B6-4E00-A5F1-0A3F3FA93002}" presName="connectorText" presStyleLbl="sibTrans2D1" presStyleIdx="0" presStyleCnt="9"/>
      <dgm:spPr/>
    </dgm:pt>
    <dgm:pt modelId="{BFE9C8CE-65E9-4EE4-B6E7-3C5B871CCCCD}" type="pres">
      <dgm:prSet presAssocID="{22DE98CA-EA47-46BD-97BB-CB1A2ACB1DD0}" presName="node" presStyleLbl="node1" presStyleIdx="0" presStyleCnt="9" custScaleX="146552" custRadScaleRad="100156" custRadScaleInc="-8557">
        <dgm:presLayoutVars>
          <dgm:bulletEnabled val="1"/>
        </dgm:presLayoutVars>
      </dgm:prSet>
      <dgm:spPr/>
    </dgm:pt>
    <dgm:pt modelId="{C871E9C6-8F39-4932-89FD-0523797D37B0}" type="pres">
      <dgm:prSet presAssocID="{7574D7C9-F5A3-41EC-8EF9-677991AD1E89}" presName="parTrans" presStyleLbl="sibTrans2D1" presStyleIdx="1" presStyleCnt="9" custLinFactNeighborX="-3623" custLinFactNeighborY="-53925"/>
      <dgm:spPr/>
    </dgm:pt>
    <dgm:pt modelId="{4141957A-9AEA-463E-A825-34449DBAB535}" type="pres">
      <dgm:prSet presAssocID="{7574D7C9-F5A3-41EC-8EF9-677991AD1E89}" presName="connectorText" presStyleLbl="sibTrans2D1" presStyleIdx="1" presStyleCnt="9"/>
      <dgm:spPr/>
    </dgm:pt>
    <dgm:pt modelId="{624FCDBD-BDA5-44AE-93BC-27AFE6D34DD5}" type="pres">
      <dgm:prSet presAssocID="{9525FAAA-BCF9-4FC0-B858-01DF24E02B83}" presName="node" presStyleLbl="node1" presStyleIdx="1" presStyleCnt="9" custScaleX="230360" custRadScaleRad="142783" custRadScaleInc="70404">
        <dgm:presLayoutVars>
          <dgm:bulletEnabled val="1"/>
        </dgm:presLayoutVars>
      </dgm:prSet>
      <dgm:spPr/>
    </dgm:pt>
    <dgm:pt modelId="{81D2F9ED-2ABF-4675-8A76-862EE25C8927}" type="pres">
      <dgm:prSet presAssocID="{077CA14A-C722-4171-820B-58C4E5AA38EF}" presName="parTrans" presStyleLbl="sibTrans2D1" presStyleIdx="2" presStyleCnt="9" custLinFactNeighborX="45093" custLinFactNeighborY="-44219"/>
      <dgm:spPr/>
    </dgm:pt>
    <dgm:pt modelId="{A6F44BEF-9740-452B-BBC0-288665992280}" type="pres">
      <dgm:prSet presAssocID="{077CA14A-C722-4171-820B-58C4E5AA38EF}" presName="connectorText" presStyleLbl="sibTrans2D1" presStyleIdx="2" presStyleCnt="9"/>
      <dgm:spPr/>
    </dgm:pt>
    <dgm:pt modelId="{67373916-12DF-406A-AF3C-E27EFAFA0D95}" type="pres">
      <dgm:prSet presAssocID="{B0AA17F8-4123-482E-B98F-D30307746F01}" presName="node" presStyleLbl="node1" presStyleIdx="2" presStyleCnt="9" custScaleX="133309" custRadScaleRad="109349" custRadScaleInc="4896">
        <dgm:presLayoutVars>
          <dgm:bulletEnabled val="1"/>
        </dgm:presLayoutVars>
      </dgm:prSet>
      <dgm:spPr/>
    </dgm:pt>
    <dgm:pt modelId="{4C5BDD47-0C35-4D34-8E65-07FA5338C3F6}" type="pres">
      <dgm:prSet presAssocID="{375D8D23-626D-472D-B8A1-7776627A4DDB}" presName="parTrans" presStyleLbl="sibTrans2D1" presStyleIdx="3" presStyleCnt="9" custLinFactNeighborX="25397" custLinFactNeighborY="49498"/>
      <dgm:spPr/>
    </dgm:pt>
    <dgm:pt modelId="{765C6389-16FA-406F-99A9-DC5E15777640}" type="pres">
      <dgm:prSet presAssocID="{375D8D23-626D-472D-B8A1-7776627A4DDB}" presName="connectorText" presStyleLbl="sibTrans2D1" presStyleIdx="3" presStyleCnt="9"/>
      <dgm:spPr/>
    </dgm:pt>
    <dgm:pt modelId="{AC95945A-5EF6-4A52-B52D-3921FC768555}" type="pres">
      <dgm:prSet presAssocID="{B567C0B6-AABE-48EC-AB09-A90886BE6A1A}" presName="node" presStyleLbl="node1" presStyleIdx="3" presStyleCnt="9" custScaleX="266210" custRadScaleRad="147809" custRadScaleInc="-62282">
        <dgm:presLayoutVars>
          <dgm:bulletEnabled val="1"/>
        </dgm:presLayoutVars>
      </dgm:prSet>
      <dgm:spPr/>
    </dgm:pt>
    <dgm:pt modelId="{EF1B0188-E0AA-44EB-93ED-C41E24AD936E}" type="pres">
      <dgm:prSet presAssocID="{4271A105-8713-4609-AD2F-AB372CB9FA50}" presName="parTrans" presStyleLbl="sibTrans2D1" presStyleIdx="4" presStyleCnt="9" custLinFactY="11082" custLinFactNeighborX="-21082" custLinFactNeighborY="100000"/>
      <dgm:spPr/>
    </dgm:pt>
    <dgm:pt modelId="{A6F5256E-AA06-4A6D-9A83-66279A07EDD7}" type="pres">
      <dgm:prSet presAssocID="{4271A105-8713-4609-AD2F-AB372CB9FA50}" presName="connectorText" presStyleLbl="sibTrans2D1" presStyleIdx="4" presStyleCnt="9"/>
      <dgm:spPr/>
    </dgm:pt>
    <dgm:pt modelId="{65D00B6A-2E6B-475F-99D8-CF7C1DA30C9F}" type="pres">
      <dgm:prSet presAssocID="{990B1751-3C9B-4975-B783-36A18F39BB03}" presName="node" presStyleLbl="node1" presStyleIdx="4" presStyleCnt="9" custScaleX="251702" custRadScaleRad="132561" custRadScaleInc="-74906">
        <dgm:presLayoutVars>
          <dgm:bulletEnabled val="1"/>
        </dgm:presLayoutVars>
      </dgm:prSet>
      <dgm:spPr/>
    </dgm:pt>
    <dgm:pt modelId="{02B81904-072A-4854-8262-38BEF53AEA3D}" type="pres">
      <dgm:prSet presAssocID="{1B85CC75-20B2-4BBC-93F4-DD5395B3CBDE}" presName="parTrans" presStyleLbl="sibTrans2D1" presStyleIdx="5" presStyleCnt="9" custLinFactNeighborX="-14316" custLinFactNeighborY="80011"/>
      <dgm:spPr/>
    </dgm:pt>
    <dgm:pt modelId="{396211D8-4AAD-4343-A6FF-13D548E3A31D}" type="pres">
      <dgm:prSet presAssocID="{1B85CC75-20B2-4BBC-93F4-DD5395B3CBDE}" presName="connectorText" presStyleLbl="sibTrans2D1" presStyleIdx="5" presStyleCnt="9"/>
      <dgm:spPr/>
    </dgm:pt>
    <dgm:pt modelId="{1599BF76-E769-4AD5-97D6-DFA50D887A94}" type="pres">
      <dgm:prSet presAssocID="{8E786739-4C93-487F-9096-13760DFBBEDA}" presName="node" presStyleLbl="node1" presStyleIdx="5" presStyleCnt="9" custScaleX="157038" custRadScaleRad="112693" custRadScaleInc="65420">
        <dgm:presLayoutVars>
          <dgm:bulletEnabled val="1"/>
        </dgm:presLayoutVars>
      </dgm:prSet>
      <dgm:spPr/>
    </dgm:pt>
    <dgm:pt modelId="{6A718480-5F3C-4D03-A410-97997EADF0ED}" type="pres">
      <dgm:prSet presAssocID="{FB4E3ADC-024A-4F69-A458-828568ABF236}" presName="parTrans" presStyleLbl="sibTrans2D1" presStyleIdx="6" presStyleCnt="9"/>
      <dgm:spPr/>
    </dgm:pt>
    <dgm:pt modelId="{2A428B29-4F40-4CE3-8E15-0946470D2114}" type="pres">
      <dgm:prSet presAssocID="{FB4E3ADC-024A-4F69-A458-828568ABF236}" presName="connectorText" presStyleLbl="sibTrans2D1" presStyleIdx="6" presStyleCnt="9"/>
      <dgm:spPr/>
    </dgm:pt>
    <dgm:pt modelId="{4FB5C0A2-CE72-4D64-9B7A-C093EEC37613}" type="pres">
      <dgm:prSet presAssocID="{900BB728-43D7-4552-B27F-C8368F728955}" presName="node" presStyleLbl="node1" presStyleIdx="6" presStyleCnt="9" custScaleX="177795" custRadScaleRad="133625" custRadScaleInc="52297">
        <dgm:presLayoutVars>
          <dgm:bulletEnabled val="1"/>
        </dgm:presLayoutVars>
      </dgm:prSet>
      <dgm:spPr/>
    </dgm:pt>
    <dgm:pt modelId="{3C770EAE-DF57-4252-B0D9-08B25650A7CA}" type="pres">
      <dgm:prSet presAssocID="{A1598179-EE74-4676-B905-5ABDE508251C}" presName="parTrans" presStyleLbl="sibTrans2D1" presStyleIdx="7" presStyleCnt="9"/>
      <dgm:spPr/>
    </dgm:pt>
    <dgm:pt modelId="{AF172C4C-2CB5-4986-B8AF-EEA87BFDD3D5}" type="pres">
      <dgm:prSet presAssocID="{A1598179-EE74-4676-B905-5ABDE508251C}" presName="connectorText" presStyleLbl="sibTrans2D1" presStyleIdx="7" presStyleCnt="9"/>
      <dgm:spPr/>
    </dgm:pt>
    <dgm:pt modelId="{6812C8F7-335B-488F-A905-60956D0A4F63}" type="pres">
      <dgm:prSet presAssocID="{1916BB9C-D8F6-46DB-B24A-11FF1A19FDF3}" presName="node" presStyleLbl="node1" presStyleIdx="7" presStyleCnt="9" custScaleX="184724" custRadScaleRad="141445" custRadScaleInc="13958">
        <dgm:presLayoutVars>
          <dgm:bulletEnabled val="1"/>
        </dgm:presLayoutVars>
      </dgm:prSet>
      <dgm:spPr/>
    </dgm:pt>
    <dgm:pt modelId="{E06DF855-C19C-420C-81B0-7D85922C1556}" type="pres">
      <dgm:prSet presAssocID="{66BD1109-2A78-4B72-BAEA-B41E00CC91C5}" presName="parTrans" presStyleLbl="sibTrans2D1" presStyleIdx="8" presStyleCnt="9"/>
      <dgm:spPr/>
    </dgm:pt>
    <dgm:pt modelId="{3F0941B8-0709-49EE-9C49-C24180D9E5AF}" type="pres">
      <dgm:prSet presAssocID="{66BD1109-2A78-4B72-BAEA-B41E00CC91C5}" presName="connectorText" presStyleLbl="sibTrans2D1" presStyleIdx="8" presStyleCnt="9"/>
      <dgm:spPr/>
    </dgm:pt>
    <dgm:pt modelId="{2DDBFAA0-BE74-48FC-B196-27215B680366}" type="pres">
      <dgm:prSet presAssocID="{C91751E4-A254-4525-8F4E-4344839BF061}" presName="node" presStyleLbl="node1" presStyleIdx="8" presStyleCnt="9" custScaleX="182066" custRadScaleRad="137464" custRadScaleInc="-31723">
        <dgm:presLayoutVars>
          <dgm:bulletEnabled val="1"/>
        </dgm:presLayoutVars>
      </dgm:prSet>
      <dgm:spPr/>
    </dgm:pt>
  </dgm:ptLst>
  <dgm:cxnLst>
    <dgm:cxn modelId="{CF40D800-1A5C-4D5A-A20A-F6A36342337F}" srcId="{2224A864-4C32-4B13-B9A0-9144A941BBDC}" destId="{1916BB9C-D8F6-46DB-B24A-11FF1A19FDF3}" srcOrd="7" destOrd="0" parTransId="{A1598179-EE74-4676-B905-5ABDE508251C}" sibTransId="{CA2C4DAC-3D69-48C1-B344-44D1B2845269}"/>
    <dgm:cxn modelId="{39D7A40B-809A-48C5-981F-78D7B2150F49}" type="presOf" srcId="{900BB728-43D7-4552-B27F-C8368F728955}" destId="{4FB5C0A2-CE72-4D64-9B7A-C093EEC37613}" srcOrd="0" destOrd="0" presId="urn:microsoft.com/office/officeart/2005/8/layout/radial5"/>
    <dgm:cxn modelId="{F251130C-140E-4B80-BA48-42C32915989B}" type="presOf" srcId="{219B9EDD-F0B6-4E00-A5F1-0A3F3FA93002}" destId="{1698DF88-D2C9-446E-B151-2F4CA06AAC96}" srcOrd="1" destOrd="0" presId="urn:microsoft.com/office/officeart/2005/8/layout/radial5"/>
    <dgm:cxn modelId="{F350401A-50DC-4728-AD97-8C72D7ACC115}" srcId="{2224A864-4C32-4B13-B9A0-9144A941BBDC}" destId="{B567C0B6-AABE-48EC-AB09-A90886BE6A1A}" srcOrd="3" destOrd="0" parTransId="{375D8D23-626D-472D-B8A1-7776627A4DDB}" sibTransId="{8C43C04D-BAED-4F45-86C7-22E1E368F98F}"/>
    <dgm:cxn modelId="{6B5B911D-031E-41E8-8BB0-25F588215596}" type="presOf" srcId="{C91751E4-A254-4525-8F4E-4344839BF061}" destId="{2DDBFAA0-BE74-48FC-B196-27215B680366}" srcOrd="0" destOrd="0" presId="urn:microsoft.com/office/officeart/2005/8/layout/radial5"/>
    <dgm:cxn modelId="{A6B68221-0223-4D6B-805F-63A85D5FD295}" type="presOf" srcId="{FB4E3ADC-024A-4F69-A458-828568ABF236}" destId="{6A718480-5F3C-4D03-A410-97997EADF0ED}" srcOrd="0" destOrd="0" presId="urn:microsoft.com/office/officeart/2005/8/layout/radial5"/>
    <dgm:cxn modelId="{BD8CCE29-58C7-43AA-BE4F-EB85B01477A1}" type="presOf" srcId="{2224A864-4C32-4B13-B9A0-9144A941BBDC}" destId="{8A78EED0-0F78-4237-8E30-D52712E07327}" srcOrd="0" destOrd="0" presId="urn:microsoft.com/office/officeart/2005/8/layout/radial5"/>
    <dgm:cxn modelId="{98DB7036-2552-4BA9-AB6A-33B9EDFFEEBF}" type="presOf" srcId="{132DDD8C-6CDE-47F4-BE09-3ADF93D14414}" destId="{989BEDDD-7D18-4A4E-94D0-36ECB76BC695}" srcOrd="0" destOrd="0" presId="urn:microsoft.com/office/officeart/2005/8/layout/radial5"/>
    <dgm:cxn modelId="{D66CED37-04CA-4643-A9C1-1240AF4543EF}" srcId="{2224A864-4C32-4B13-B9A0-9144A941BBDC}" destId="{9525FAAA-BCF9-4FC0-B858-01DF24E02B83}" srcOrd="1" destOrd="0" parTransId="{7574D7C9-F5A3-41EC-8EF9-677991AD1E89}" sibTransId="{C85E6B2D-E308-454D-BC5D-9A76332AFF12}"/>
    <dgm:cxn modelId="{36B0793D-4F9D-43A7-8165-72422BD250CE}" type="presOf" srcId="{FB4E3ADC-024A-4F69-A458-828568ABF236}" destId="{2A428B29-4F40-4CE3-8E15-0946470D2114}" srcOrd="1" destOrd="0" presId="urn:microsoft.com/office/officeart/2005/8/layout/radial5"/>
    <dgm:cxn modelId="{ABA31C3E-6F13-4173-8BCF-D5580A56D3AD}" type="presOf" srcId="{7574D7C9-F5A3-41EC-8EF9-677991AD1E89}" destId="{C871E9C6-8F39-4932-89FD-0523797D37B0}" srcOrd="0" destOrd="0" presId="urn:microsoft.com/office/officeart/2005/8/layout/radial5"/>
    <dgm:cxn modelId="{18891B61-BA99-40AC-9B9E-2AE82DDFF83D}" type="presOf" srcId="{8E786739-4C93-487F-9096-13760DFBBEDA}" destId="{1599BF76-E769-4AD5-97D6-DFA50D887A94}" srcOrd="0" destOrd="0" presId="urn:microsoft.com/office/officeart/2005/8/layout/radial5"/>
    <dgm:cxn modelId="{704B1E41-C96F-48CF-AC01-38E21BFEC6FF}" type="presOf" srcId="{219B9EDD-F0B6-4E00-A5F1-0A3F3FA93002}" destId="{AD8E248B-B04D-443C-86DE-0C4311FEEC96}" srcOrd="0" destOrd="0" presId="urn:microsoft.com/office/officeart/2005/8/layout/radial5"/>
    <dgm:cxn modelId="{2A964868-49AD-4F9A-B72A-DD6D231783F3}" type="presOf" srcId="{22DE98CA-EA47-46BD-97BB-CB1A2ACB1DD0}" destId="{BFE9C8CE-65E9-4EE4-B6E7-3C5B871CCCCD}" srcOrd="0" destOrd="0" presId="urn:microsoft.com/office/officeart/2005/8/layout/radial5"/>
    <dgm:cxn modelId="{BB6C754C-9B9A-40B1-8765-C3A4A8CEB5E1}" srcId="{132DDD8C-6CDE-47F4-BE09-3ADF93D14414}" destId="{2224A864-4C32-4B13-B9A0-9144A941BBDC}" srcOrd="0" destOrd="0" parTransId="{E0F1D478-B49F-4D63-9F94-8C7BB75BF45B}" sibTransId="{68EE3E15-5F93-4FEA-9699-0AD694ECB466}"/>
    <dgm:cxn modelId="{8F3D046E-CC8D-4B2D-AC44-40B9B44BA615}" type="presOf" srcId="{B567C0B6-AABE-48EC-AB09-A90886BE6A1A}" destId="{AC95945A-5EF6-4A52-B52D-3921FC768555}" srcOrd="0" destOrd="0" presId="urn:microsoft.com/office/officeart/2005/8/layout/radial5"/>
    <dgm:cxn modelId="{DEDEBE53-8900-4D14-976F-F5C2BD3AA642}" type="presOf" srcId="{1B85CC75-20B2-4BBC-93F4-DD5395B3CBDE}" destId="{396211D8-4AAD-4343-A6FF-13D548E3A31D}" srcOrd="1" destOrd="0" presId="urn:microsoft.com/office/officeart/2005/8/layout/radial5"/>
    <dgm:cxn modelId="{79883474-64DD-4D30-BF8D-6C75F7F8E08F}" srcId="{2224A864-4C32-4B13-B9A0-9144A941BBDC}" destId="{22DE98CA-EA47-46BD-97BB-CB1A2ACB1DD0}" srcOrd="0" destOrd="0" parTransId="{219B9EDD-F0B6-4E00-A5F1-0A3F3FA93002}" sibTransId="{CE8DDE21-0016-4485-A87F-F8525DE7FFC5}"/>
    <dgm:cxn modelId="{A887C680-2BF2-4F11-BA10-2D61A6989AAF}" type="presOf" srcId="{4271A105-8713-4609-AD2F-AB372CB9FA50}" destId="{EF1B0188-E0AA-44EB-93ED-C41E24AD936E}" srcOrd="0" destOrd="0" presId="urn:microsoft.com/office/officeart/2005/8/layout/radial5"/>
    <dgm:cxn modelId="{F50EEC80-C592-416E-8258-33E4CFAC472C}" type="presOf" srcId="{7574D7C9-F5A3-41EC-8EF9-677991AD1E89}" destId="{4141957A-9AEA-463E-A825-34449DBAB535}" srcOrd="1" destOrd="0" presId="urn:microsoft.com/office/officeart/2005/8/layout/radial5"/>
    <dgm:cxn modelId="{BF907E82-0A2F-4D24-9384-47B7224F1197}" type="presOf" srcId="{A1598179-EE74-4676-B905-5ABDE508251C}" destId="{3C770EAE-DF57-4252-B0D9-08B25650A7CA}" srcOrd="0" destOrd="0" presId="urn:microsoft.com/office/officeart/2005/8/layout/radial5"/>
    <dgm:cxn modelId="{947D0B88-B7A3-42D1-80FE-BF17C3CF10F9}" srcId="{2224A864-4C32-4B13-B9A0-9144A941BBDC}" destId="{990B1751-3C9B-4975-B783-36A18F39BB03}" srcOrd="4" destOrd="0" parTransId="{4271A105-8713-4609-AD2F-AB372CB9FA50}" sibTransId="{3720C3ED-4821-4386-885A-F9961CC0E161}"/>
    <dgm:cxn modelId="{8C13B88D-2E03-4CF4-8A97-99A32B1F1D2A}" type="presOf" srcId="{077CA14A-C722-4171-820B-58C4E5AA38EF}" destId="{A6F44BEF-9740-452B-BBC0-288665992280}" srcOrd="1" destOrd="0" presId="urn:microsoft.com/office/officeart/2005/8/layout/radial5"/>
    <dgm:cxn modelId="{7342EA96-A082-4DB6-94E9-108BEDFBFC3D}" type="presOf" srcId="{66BD1109-2A78-4B72-BAEA-B41E00CC91C5}" destId="{3F0941B8-0709-49EE-9C49-C24180D9E5AF}" srcOrd="1" destOrd="0" presId="urn:microsoft.com/office/officeart/2005/8/layout/radial5"/>
    <dgm:cxn modelId="{EA46739D-D9ED-45D5-870C-A8D95E479A45}" type="presOf" srcId="{375D8D23-626D-472D-B8A1-7776627A4DDB}" destId="{4C5BDD47-0C35-4D34-8E65-07FA5338C3F6}" srcOrd="0" destOrd="0" presId="urn:microsoft.com/office/officeart/2005/8/layout/radial5"/>
    <dgm:cxn modelId="{DA50FE9F-049E-4976-A126-A4A40769EEC8}" type="presOf" srcId="{990B1751-3C9B-4975-B783-36A18F39BB03}" destId="{65D00B6A-2E6B-475F-99D8-CF7C1DA30C9F}" srcOrd="0" destOrd="0" presId="urn:microsoft.com/office/officeart/2005/8/layout/radial5"/>
    <dgm:cxn modelId="{1AF967A9-09A0-428B-86BE-5C81FA331F41}" srcId="{2224A864-4C32-4B13-B9A0-9144A941BBDC}" destId="{8E786739-4C93-487F-9096-13760DFBBEDA}" srcOrd="5" destOrd="0" parTransId="{1B85CC75-20B2-4BBC-93F4-DD5395B3CBDE}" sibTransId="{7A495CFA-0793-49B0-8000-4309B4C801A8}"/>
    <dgm:cxn modelId="{125ACBB1-D2F8-4DC1-A7D9-F5918062C20A}" type="presOf" srcId="{9525FAAA-BCF9-4FC0-B858-01DF24E02B83}" destId="{624FCDBD-BDA5-44AE-93BC-27AFE6D34DD5}" srcOrd="0" destOrd="0" presId="urn:microsoft.com/office/officeart/2005/8/layout/radial5"/>
    <dgm:cxn modelId="{740F6EB5-31FF-4075-AAD6-24F110BEA28C}" srcId="{2224A864-4C32-4B13-B9A0-9144A941BBDC}" destId="{900BB728-43D7-4552-B27F-C8368F728955}" srcOrd="6" destOrd="0" parTransId="{FB4E3ADC-024A-4F69-A458-828568ABF236}" sibTransId="{A591AA7B-778C-41BE-892E-AFBC1D503ACA}"/>
    <dgm:cxn modelId="{F13F7EC3-8D97-4661-A286-7867312A23E8}" type="presOf" srcId="{66BD1109-2A78-4B72-BAEA-B41E00CC91C5}" destId="{E06DF855-C19C-420C-81B0-7D85922C1556}" srcOrd="0" destOrd="0" presId="urn:microsoft.com/office/officeart/2005/8/layout/radial5"/>
    <dgm:cxn modelId="{1030EBC3-93B5-4F20-A205-8FACAAF699FB}" type="presOf" srcId="{1916BB9C-D8F6-46DB-B24A-11FF1A19FDF3}" destId="{6812C8F7-335B-488F-A905-60956D0A4F63}" srcOrd="0" destOrd="0" presId="urn:microsoft.com/office/officeart/2005/8/layout/radial5"/>
    <dgm:cxn modelId="{F45818C6-26BD-4F99-870F-0FF0E2170310}" type="presOf" srcId="{1B85CC75-20B2-4BBC-93F4-DD5395B3CBDE}" destId="{02B81904-072A-4854-8262-38BEF53AEA3D}" srcOrd="0" destOrd="0" presId="urn:microsoft.com/office/officeart/2005/8/layout/radial5"/>
    <dgm:cxn modelId="{C62524CA-3C1A-41C7-8464-2BA01527A0BC}" type="presOf" srcId="{375D8D23-626D-472D-B8A1-7776627A4DDB}" destId="{765C6389-16FA-406F-99A9-DC5E15777640}" srcOrd="1" destOrd="0" presId="urn:microsoft.com/office/officeart/2005/8/layout/radial5"/>
    <dgm:cxn modelId="{371463DD-E59D-4985-827F-A72E62D066A1}" type="presOf" srcId="{4271A105-8713-4609-AD2F-AB372CB9FA50}" destId="{A6F5256E-AA06-4A6D-9A83-66279A07EDD7}" srcOrd="1" destOrd="0" presId="urn:microsoft.com/office/officeart/2005/8/layout/radial5"/>
    <dgm:cxn modelId="{A0A7ADE0-9B1D-4AD7-B800-EE768381FE82}" type="presOf" srcId="{B0AA17F8-4123-482E-B98F-D30307746F01}" destId="{67373916-12DF-406A-AF3C-E27EFAFA0D95}" srcOrd="0" destOrd="0" presId="urn:microsoft.com/office/officeart/2005/8/layout/radial5"/>
    <dgm:cxn modelId="{9A526BE7-EEE4-4C18-9F73-B10EC05A9DC3}" srcId="{2224A864-4C32-4B13-B9A0-9144A941BBDC}" destId="{B0AA17F8-4123-482E-B98F-D30307746F01}" srcOrd="2" destOrd="0" parTransId="{077CA14A-C722-4171-820B-58C4E5AA38EF}" sibTransId="{E2E82410-6A9A-4B2F-8265-07545CEA25C5}"/>
    <dgm:cxn modelId="{A61362E8-8492-4613-89F4-84095542CD7E}" type="presOf" srcId="{077CA14A-C722-4171-820B-58C4E5AA38EF}" destId="{81D2F9ED-2ABF-4675-8A76-862EE25C8927}" srcOrd="0" destOrd="0" presId="urn:microsoft.com/office/officeart/2005/8/layout/radial5"/>
    <dgm:cxn modelId="{C4FA3FEC-3623-4235-BD14-8264CDDFF871}" type="presOf" srcId="{A1598179-EE74-4676-B905-5ABDE508251C}" destId="{AF172C4C-2CB5-4986-B8AF-EEA87BFDD3D5}" srcOrd="1" destOrd="0" presId="urn:microsoft.com/office/officeart/2005/8/layout/radial5"/>
    <dgm:cxn modelId="{39AF13FF-0DD7-4C65-ADE6-D4C343834551}" srcId="{2224A864-4C32-4B13-B9A0-9144A941BBDC}" destId="{C91751E4-A254-4525-8F4E-4344839BF061}" srcOrd="8" destOrd="0" parTransId="{66BD1109-2A78-4B72-BAEA-B41E00CC91C5}" sibTransId="{AD276DE2-AC77-4171-8509-69FD66F4C434}"/>
    <dgm:cxn modelId="{255E64AF-86D9-415B-9983-D2732C452107}" type="presParOf" srcId="{989BEDDD-7D18-4A4E-94D0-36ECB76BC695}" destId="{8A78EED0-0F78-4237-8E30-D52712E07327}" srcOrd="0" destOrd="0" presId="urn:microsoft.com/office/officeart/2005/8/layout/radial5"/>
    <dgm:cxn modelId="{F421E213-33B2-48A3-BDD7-A68B0498738A}" type="presParOf" srcId="{989BEDDD-7D18-4A4E-94D0-36ECB76BC695}" destId="{AD8E248B-B04D-443C-86DE-0C4311FEEC96}" srcOrd="1" destOrd="0" presId="urn:microsoft.com/office/officeart/2005/8/layout/radial5"/>
    <dgm:cxn modelId="{E19E9609-510B-497F-9F16-811A0D23D18D}" type="presParOf" srcId="{AD8E248B-B04D-443C-86DE-0C4311FEEC96}" destId="{1698DF88-D2C9-446E-B151-2F4CA06AAC96}" srcOrd="0" destOrd="0" presId="urn:microsoft.com/office/officeart/2005/8/layout/radial5"/>
    <dgm:cxn modelId="{68DFA743-A622-475C-9439-C82F889D07BE}" type="presParOf" srcId="{989BEDDD-7D18-4A4E-94D0-36ECB76BC695}" destId="{BFE9C8CE-65E9-4EE4-B6E7-3C5B871CCCCD}" srcOrd="2" destOrd="0" presId="urn:microsoft.com/office/officeart/2005/8/layout/radial5"/>
    <dgm:cxn modelId="{C3A11832-132A-4264-8028-CB278FC2AE1F}" type="presParOf" srcId="{989BEDDD-7D18-4A4E-94D0-36ECB76BC695}" destId="{C871E9C6-8F39-4932-89FD-0523797D37B0}" srcOrd="3" destOrd="0" presId="urn:microsoft.com/office/officeart/2005/8/layout/radial5"/>
    <dgm:cxn modelId="{0C826939-637A-4EAB-B639-DA63B018CF06}" type="presParOf" srcId="{C871E9C6-8F39-4932-89FD-0523797D37B0}" destId="{4141957A-9AEA-463E-A825-34449DBAB535}" srcOrd="0" destOrd="0" presId="urn:microsoft.com/office/officeart/2005/8/layout/radial5"/>
    <dgm:cxn modelId="{B340039F-DB7C-4FDD-AD04-B0DCAFE00E13}" type="presParOf" srcId="{989BEDDD-7D18-4A4E-94D0-36ECB76BC695}" destId="{624FCDBD-BDA5-44AE-93BC-27AFE6D34DD5}" srcOrd="4" destOrd="0" presId="urn:microsoft.com/office/officeart/2005/8/layout/radial5"/>
    <dgm:cxn modelId="{3622B388-54FA-47E2-B712-44ED5D3E1A56}" type="presParOf" srcId="{989BEDDD-7D18-4A4E-94D0-36ECB76BC695}" destId="{81D2F9ED-2ABF-4675-8A76-862EE25C8927}" srcOrd="5" destOrd="0" presId="urn:microsoft.com/office/officeart/2005/8/layout/radial5"/>
    <dgm:cxn modelId="{6FC5FCA7-5B37-41C3-AC48-81E6BF81764C}" type="presParOf" srcId="{81D2F9ED-2ABF-4675-8A76-862EE25C8927}" destId="{A6F44BEF-9740-452B-BBC0-288665992280}" srcOrd="0" destOrd="0" presId="urn:microsoft.com/office/officeart/2005/8/layout/radial5"/>
    <dgm:cxn modelId="{1B8BD3D2-76D5-4DB9-B3F2-EDB5A9EC8F3D}" type="presParOf" srcId="{989BEDDD-7D18-4A4E-94D0-36ECB76BC695}" destId="{67373916-12DF-406A-AF3C-E27EFAFA0D95}" srcOrd="6" destOrd="0" presId="urn:microsoft.com/office/officeart/2005/8/layout/radial5"/>
    <dgm:cxn modelId="{6FA6FE99-4548-4318-9E79-FF3D3A0B1118}" type="presParOf" srcId="{989BEDDD-7D18-4A4E-94D0-36ECB76BC695}" destId="{4C5BDD47-0C35-4D34-8E65-07FA5338C3F6}" srcOrd="7" destOrd="0" presId="urn:microsoft.com/office/officeart/2005/8/layout/radial5"/>
    <dgm:cxn modelId="{6B4A9C19-2CE4-403F-BB19-57D0DA7BC3AC}" type="presParOf" srcId="{4C5BDD47-0C35-4D34-8E65-07FA5338C3F6}" destId="{765C6389-16FA-406F-99A9-DC5E15777640}" srcOrd="0" destOrd="0" presId="urn:microsoft.com/office/officeart/2005/8/layout/radial5"/>
    <dgm:cxn modelId="{C6F738E9-3F7F-4F72-9BA8-2F8FC0F51BAE}" type="presParOf" srcId="{989BEDDD-7D18-4A4E-94D0-36ECB76BC695}" destId="{AC95945A-5EF6-4A52-B52D-3921FC768555}" srcOrd="8" destOrd="0" presId="urn:microsoft.com/office/officeart/2005/8/layout/radial5"/>
    <dgm:cxn modelId="{85876B80-F71B-4493-A2A2-67F96B427926}" type="presParOf" srcId="{989BEDDD-7D18-4A4E-94D0-36ECB76BC695}" destId="{EF1B0188-E0AA-44EB-93ED-C41E24AD936E}" srcOrd="9" destOrd="0" presId="urn:microsoft.com/office/officeart/2005/8/layout/radial5"/>
    <dgm:cxn modelId="{35ABFD72-46D4-4D7F-B9DE-6B8CEA6B8E34}" type="presParOf" srcId="{EF1B0188-E0AA-44EB-93ED-C41E24AD936E}" destId="{A6F5256E-AA06-4A6D-9A83-66279A07EDD7}" srcOrd="0" destOrd="0" presId="urn:microsoft.com/office/officeart/2005/8/layout/radial5"/>
    <dgm:cxn modelId="{71EB4D34-A93D-4941-8430-B9C663CA6F86}" type="presParOf" srcId="{989BEDDD-7D18-4A4E-94D0-36ECB76BC695}" destId="{65D00B6A-2E6B-475F-99D8-CF7C1DA30C9F}" srcOrd="10" destOrd="0" presId="urn:microsoft.com/office/officeart/2005/8/layout/radial5"/>
    <dgm:cxn modelId="{09917B54-9843-4664-B914-18B7EF5A5F05}" type="presParOf" srcId="{989BEDDD-7D18-4A4E-94D0-36ECB76BC695}" destId="{02B81904-072A-4854-8262-38BEF53AEA3D}" srcOrd="11" destOrd="0" presId="urn:microsoft.com/office/officeart/2005/8/layout/radial5"/>
    <dgm:cxn modelId="{4F009E7C-7AD2-4E19-897E-FB434AD047BF}" type="presParOf" srcId="{02B81904-072A-4854-8262-38BEF53AEA3D}" destId="{396211D8-4AAD-4343-A6FF-13D548E3A31D}" srcOrd="0" destOrd="0" presId="urn:microsoft.com/office/officeart/2005/8/layout/radial5"/>
    <dgm:cxn modelId="{7BB36E2D-C02D-41BB-968A-BEEB908F74D8}" type="presParOf" srcId="{989BEDDD-7D18-4A4E-94D0-36ECB76BC695}" destId="{1599BF76-E769-4AD5-97D6-DFA50D887A94}" srcOrd="12" destOrd="0" presId="urn:microsoft.com/office/officeart/2005/8/layout/radial5"/>
    <dgm:cxn modelId="{5E7E4FA4-3670-454D-BC02-7107B26A56A7}" type="presParOf" srcId="{989BEDDD-7D18-4A4E-94D0-36ECB76BC695}" destId="{6A718480-5F3C-4D03-A410-97997EADF0ED}" srcOrd="13" destOrd="0" presId="urn:microsoft.com/office/officeart/2005/8/layout/radial5"/>
    <dgm:cxn modelId="{E5BB63F2-7C78-4A86-BD18-8AA7451C88F6}" type="presParOf" srcId="{6A718480-5F3C-4D03-A410-97997EADF0ED}" destId="{2A428B29-4F40-4CE3-8E15-0946470D2114}" srcOrd="0" destOrd="0" presId="urn:microsoft.com/office/officeart/2005/8/layout/radial5"/>
    <dgm:cxn modelId="{E5B63717-ABBA-4E9A-BCBB-DF8580A86123}" type="presParOf" srcId="{989BEDDD-7D18-4A4E-94D0-36ECB76BC695}" destId="{4FB5C0A2-CE72-4D64-9B7A-C093EEC37613}" srcOrd="14" destOrd="0" presId="urn:microsoft.com/office/officeart/2005/8/layout/radial5"/>
    <dgm:cxn modelId="{FB77F7AA-863B-4547-B90E-FDA21EAF8374}" type="presParOf" srcId="{989BEDDD-7D18-4A4E-94D0-36ECB76BC695}" destId="{3C770EAE-DF57-4252-B0D9-08B25650A7CA}" srcOrd="15" destOrd="0" presId="urn:microsoft.com/office/officeart/2005/8/layout/radial5"/>
    <dgm:cxn modelId="{F9B4DA7E-D64F-4299-90A9-EC5FD5661574}" type="presParOf" srcId="{3C770EAE-DF57-4252-B0D9-08B25650A7CA}" destId="{AF172C4C-2CB5-4986-B8AF-EEA87BFDD3D5}" srcOrd="0" destOrd="0" presId="urn:microsoft.com/office/officeart/2005/8/layout/radial5"/>
    <dgm:cxn modelId="{CA0DE3F6-2FF1-42E5-82DA-388A74E3C764}" type="presParOf" srcId="{989BEDDD-7D18-4A4E-94D0-36ECB76BC695}" destId="{6812C8F7-335B-488F-A905-60956D0A4F63}" srcOrd="16" destOrd="0" presId="urn:microsoft.com/office/officeart/2005/8/layout/radial5"/>
    <dgm:cxn modelId="{7F7A75FB-3469-440F-B713-2206DD0A853C}" type="presParOf" srcId="{989BEDDD-7D18-4A4E-94D0-36ECB76BC695}" destId="{E06DF855-C19C-420C-81B0-7D85922C1556}" srcOrd="17" destOrd="0" presId="urn:microsoft.com/office/officeart/2005/8/layout/radial5"/>
    <dgm:cxn modelId="{9D584B1C-40BB-4219-B017-66BABDD020B0}" type="presParOf" srcId="{E06DF855-C19C-420C-81B0-7D85922C1556}" destId="{3F0941B8-0709-49EE-9C49-C24180D9E5AF}" srcOrd="0" destOrd="0" presId="urn:microsoft.com/office/officeart/2005/8/layout/radial5"/>
    <dgm:cxn modelId="{AA596464-A06A-426D-9C75-C8868A28CE7B}" type="presParOf" srcId="{989BEDDD-7D18-4A4E-94D0-36ECB76BC695}" destId="{2DDBFAA0-BE74-48FC-B196-27215B68036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B8650-D703-42DA-9F3D-E1C451FBEFA6}">
      <dsp:nvSpPr>
        <dsp:cNvPr id="0" name=""/>
        <dsp:cNvSpPr/>
      </dsp:nvSpPr>
      <dsp:spPr>
        <a:xfrm>
          <a:off x="0" y="0"/>
          <a:ext cx="6703695" cy="979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You don’t have to be a Covid virus expert!</a:t>
          </a:r>
          <a:endParaRPr lang="en-US" sz="1900" kern="1200"/>
        </a:p>
      </dsp:txBody>
      <dsp:txXfrm>
        <a:off x="28683" y="28683"/>
        <a:ext cx="5646930" cy="921956"/>
      </dsp:txXfrm>
    </dsp:sp>
    <dsp:sp modelId="{6F7CB169-7DB6-47CF-A6B8-F2D999867963}">
      <dsp:nvSpPr>
        <dsp:cNvPr id="0" name=""/>
        <dsp:cNvSpPr/>
      </dsp:nvSpPr>
      <dsp:spPr>
        <a:xfrm>
          <a:off x="591502" y="1142542"/>
          <a:ext cx="6703695" cy="9793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 even a health and safety expert</a:t>
          </a:r>
          <a:endParaRPr lang="en-US" sz="1900" kern="1200"/>
        </a:p>
      </dsp:txBody>
      <dsp:txXfrm>
        <a:off x="620185" y="1171225"/>
        <a:ext cx="5418266" cy="921956"/>
      </dsp:txXfrm>
    </dsp:sp>
    <dsp:sp modelId="{97D171EC-8047-4B36-B137-765448FADD10}">
      <dsp:nvSpPr>
        <dsp:cNvPr id="0" name=""/>
        <dsp:cNvSpPr/>
      </dsp:nvSpPr>
      <dsp:spPr>
        <a:xfrm>
          <a:off x="1183004" y="2285085"/>
          <a:ext cx="6703695" cy="9793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But you need to be aware of some key legal responsibilities your employer has to keep you safe.</a:t>
          </a:r>
          <a:endParaRPr lang="en-US" sz="1900" kern="1200"/>
        </a:p>
      </dsp:txBody>
      <dsp:txXfrm>
        <a:off x="1211687" y="2313768"/>
        <a:ext cx="5418266" cy="921956"/>
      </dsp:txXfrm>
    </dsp:sp>
    <dsp:sp modelId="{1048CCF3-2555-4CE3-975B-7497FD1C1DC7}">
      <dsp:nvSpPr>
        <dsp:cNvPr id="0" name=""/>
        <dsp:cNvSpPr/>
      </dsp:nvSpPr>
      <dsp:spPr>
        <a:xfrm>
          <a:off x="6067135" y="742652"/>
          <a:ext cx="636559" cy="636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10361" y="742652"/>
        <a:ext cx="350107" cy="479011"/>
      </dsp:txXfrm>
    </dsp:sp>
    <dsp:sp modelId="{11FD7B6A-727B-48B3-B3EE-818F271C8DD7}">
      <dsp:nvSpPr>
        <dsp:cNvPr id="0" name=""/>
        <dsp:cNvSpPr/>
      </dsp:nvSpPr>
      <dsp:spPr>
        <a:xfrm>
          <a:off x="6658637" y="1878666"/>
          <a:ext cx="636559" cy="636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01863" y="1878666"/>
        <a:ext cx="350107" cy="479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859E9-D971-4217-96A5-80036D1FEC5C}">
      <dsp:nvSpPr>
        <dsp:cNvPr id="0" name=""/>
        <dsp:cNvSpPr/>
      </dsp:nvSpPr>
      <dsp:spPr>
        <a:xfrm>
          <a:off x="2044816" y="1518712"/>
          <a:ext cx="2456142" cy="115404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Covid-19 Risk Assessment </a:t>
          </a:r>
        </a:p>
      </dsp:txBody>
      <dsp:txXfrm>
        <a:off x="2404510" y="1687718"/>
        <a:ext cx="1736754" cy="816032"/>
      </dsp:txXfrm>
    </dsp:sp>
    <dsp:sp modelId="{0D2A014F-5190-4B85-BCD7-D2078A250A34}">
      <dsp:nvSpPr>
        <dsp:cNvPr id="0" name=""/>
        <dsp:cNvSpPr/>
      </dsp:nvSpPr>
      <dsp:spPr>
        <a:xfrm rot="16165829">
          <a:off x="3082991" y="1320313"/>
          <a:ext cx="36469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64695" y="16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56221" y="1327262"/>
        <a:ext cx="18234" cy="18234"/>
      </dsp:txXfrm>
    </dsp:sp>
    <dsp:sp modelId="{2276CBCB-3A4D-4AF8-8D9B-D4649D5CFDA8}">
      <dsp:nvSpPr>
        <dsp:cNvPr id="0" name=""/>
        <dsp:cNvSpPr/>
      </dsp:nvSpPr>
      <dsp:spPr>
        <a:xfrm>
          <a:off x="1594327" y="0"/>
          <a:ext cx="3326926" cy="1154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Identify what activities or situations might cause transmission</a:t>
          </a:r>
        </a:p>
      </dsp:txBody>
      <dsp:txXfrm>
        <a:off x="2081544" y="169006"/>
        <a:ext cx="2352492" cy="816032"/>
      </dsp:txXfrm>
    </dsp:sp>
    <dsp:sp modelId="{11CA4251-3A12-40B6-860A-C29D1A1AB5E6}">
      <dsp:nvSpPr>
        <dsp:cNvPr id="0" name=""/>
        <dsp:cNvSpPr/>
      </dsp:nvSpPr>
      <dsp:spPr>
        <a:xfrm rot="21036552">
          <a:off x="4431048" y="1885096"/>
          <a:ext cx="3664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6645" y="16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48454" y="1900247"/>
        <a:ext cx="1832" cy="1832"/>
      </dsp:txXfrm>
    </dsp:sp>
    <dsp:sp modelId="{7E9843BF-6017-45E2-A6BC-6781FF6A8F03}">
      <dsp:nvSpPr>
        <dsp:cNvPr id="0" name=""/>
        <dsp:cNvSpPr/>
      </dsp:nvSpPr>
      <dsp:spPr>
        <a:xfrm>
          <a:off x="4426601" y="1159405"/>
          <a:ext cx="2037697" cy="1154044"/>
        </a:xfrm>
        <a:prstGeom prst="ellipse">
          <a:avLst/>
        </a:prstGeom>
        <a:solidFill>
          <a:schemeClr val="accent5">
            <a:hueOff val="150001"/>
            <a:satOff val="-250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Think about who could be at risk</a:t>
          </a:r>
        </a:p>
      </dsp:txBody>
      <dsp:txXfrm>
        <a:off x="4725015" y="1328411"/>
        <a:ext cx="1440869" cy="816032"/>
      </dsp:txXfrm>
    </dsp:sp>
    <dsp:sp modelId="{179D37CF-6A3C-438D-80FF-9A8C036975FA}">
      <dsp:nvSpPr>
        <dsp:cNvPr id="0" name=""/>
        <dsp:cNvSpPr/>
      </dsp:nvSpPr>
      <dsp:spPr>
        <a:xfrm rot="1973869">
          <a:off x="3952808" y="2688104"/>
          <a:ext cx="52131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521315" y="16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00433" y="2691139"/>
        <a:ext cx="26065" cy="26065"/>
      </dsp:txXfrm>
    </dsp:sp>
    <dsp:sp modelId="{592A643F-2327-48DE-8A4B-81D25C138D24}">
      <dsp:nvSpPr>
        <dsp:cNvPr id="0" name=""/>
        <dsp:cNvSpPr/>
      </dsp:nvSpPr>
      <dsp:spPr>
        <a:xfrm>
          <a:off x="3870294" y="2744158"/>
          <a:ext cx="2594004" cy="1154044"/>
        </a:xfrm>
        <a:prstGeom prst="ellipse">
          <a:avLst/>
        </a:prstGeom>
        <a:solidFill>
          <a:schemeClr val="accent5">
            <a:hueOff val="300003"/>
            <a:satOff val="-500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Decide on likelihood of someone being exposed to the virus</a:t>
          </a:r>
        </a:p>
      </dsp:txBody>
      <dsp:txXfrm>
        <a:off x="4250177" y="2913164"/>
        <a:ext cx="1834238" cy="816032"/>
      </dsp:txXfrm>
    </dsp:sp>
    <dsp:sp modelId="{EAD2ADE2-0C82-4390-A1B2-F61DBDABF2D3}">
      <dsp:nvSpPr>
        <dsp:cNvPr id="0" name=""/>
        <dsp:cNvSpPr/>
      </dsp:nvSpPr>
      <dsp:spPr>
        <a:xfrm rot="8422039">
          <a:off x="2372284" y="2687721"/>
          <a:ext cx="332889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32889" y="16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30407" y="2695467"/>
        <a:ext cx="16644" cy="16644"/>
      </dsp:txXfrm>
    </dsp:sp>
    <dsp:sp modelId="{E3107FD1-D878-4558-A36D-4E6FFD2AD219}">
      <dsp:nvSpPr>
        <dsp:cNvPr id="0" name=""/>
        <dsp:cNvSpPr/>
      </dsp:nvSpPr>
      <dsp:spPr>
        <a:xfrm>
          <a:off x="370601" y="2750606"/>
          <a:ext cx="2829822" cy="1154044"/>
        </a:xfrm>
        <a:prstGeom prst="ellipse">
          <a:avLst/>
        </a:prstGeom>
        <a:solidFill>
          <a:schemeClr val="accent5">
            <a:hueOff val="450004"/>
            <a:satOff val="-750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Remove the activity or situation, or where not possible, control the risk</a:t>
          </a:r>
        </a:p>
      </dsp:txBody>
      <dsp:txXfrm>
        <a:off x="785019" y="2919612"/>
        <a:ext cx="2000986" cy="816032"/>
      </dsp:txXfrm>
    </dsp:sp>
    <dsp:sp modelId="{1FF6903F-743F-4AC6-B1C1-0DEC8731AC8E}">
      <dsp:nvSpPr>
        <dsp:cNvPr id="0" name=""/>
        <dsp:cNvSpPr/>
      </dsp:nvSpPr>
      <dsp:spPr>
        <a:xfrm rot="11462582">
          <a:off x="2131484" y="1857628"/>
          <a:ext cx="7339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7339" y="16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34971" y="1873512"/>
        <a:ext cx="366" cy="366"/>
      </dsp:txXfrm>
    </dsp:sp>
    <dsp:sp modelId="{C1E8F8A3-7156-43A9-9B37-9D9523D88140}">
      <dsp:nvSpPr>
        <dsp:cNvPr id="0" name=""/>
        <dsp:cNvSpPr/>
      </dsp:nvSpPr>
      <dsp:spPr>
        <a:xfrm>
          <a:off x="0" y="1094716"/>
          <a:ext cx="2200648" cy="1154044"/>
        </a:xfrm>
        <a:prstGeom prst="ellipse">
          <a:avLst/>
        </a:prstGeom>
        <a:solidFill>
          <a:schemeClr val="accent5">
            <a:hueOff val="600005"/>
            <a:satOff val="-1000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Review and update if necessary</a:t>
          </a:r>
        </a:p>
      </dsp:txBody>
      <dsp:txXfrm>
        <a:off x="322277" y="1263722"/>
        <a:ext cx="1556094" cy="816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E5AB-CD58-487C-A60A-4A7BA9BA3D53}">
      <dsp:nvSpPr>
        <dsp:cNvPr id="0" name=""/>
        <dsp:cNvSpPr/>
      </dsp:nvSpPr>
      <dsp:spPr>
        <a:xfrm>
          <a:off x="2697929" y="2345"/>
          <a:ext cx="1068440" cy="69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Eliminate</a:t>
          </a:r>
        </a:p>
      </dsp:txBody>
      <dsp:txXfrm>
        <a:off x="2731831" y="36247"/>
        <a:ext cx="1000636" cy="626682"/>
      </dsp:txXfrm>
    </dsp:sp>
    <dsp:sp modelId="{BF5E42E1-FBC9-4F6C-BBF9-90BA25AFBBC3}">
      <dsp:nvSpPr>
        <dsp:cNvPr id="0" name=""/>
        <dsp:cNvSpPr/>
      </dsp:nvSpPr>
      <dsp:spPr>
        <a:xfrm>
          <a:off x="1844242" y="349588"/>
          <a:ext cx="2775814" cy="2775814"/>
        </a:xfrm>
        <a:custGeom>
          <a:avLst/>
          <a:gdLst/>
          <a:ahLst/>
          <a:cxnLst/>
          <a:rect l="0" t="0" r="0" b="0"/>
          <a:pathLst>
            <a:path>
              <a:moveTo>
                <a:pt x="1929472" y="110020"/>
              </a:moveTo>
              <a:arcTo wR="1387907" hR="1387907" stAng="17578026" swAng="19621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6736C-851F-4E88-B5D8-CA0899045E75}">
      <dsp:nvSpPr>
        <dsp:cNvPr id="0" name=""/>
        <dsp:cNvSpPr/>
      </dsp:nvSpPr>
      <dsp:spPr>
        <a:xfrm>
          <a:off x="4017908" y="961366"/>
          <a:ext cx="1068440" cy="69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Substitute</a:t>
          </a:r>
        </a:p>
      </dsp:txBody>
      <dsp:txXfrm>
        <a:off x="4051810" y="995268"/>
        <a:ext cx="1000636" cy="626682"/>
      </dsp:txXfrm>
    </dsp:sp>
    <dsp:sp modelId="{F1DED8F4-3F71-4809-83B8-C51548CE4CDF}">
      <dsp:nvSpPr>
        <dsp:cNvPr id="0" name=""/>
        <dsp:cNvSpPr/>
      </dsp:nvSpPr>
      <dsp:spPr>
        <a:xfrm>
          <a:off x="1844242" y="349588"/>
          <a:ext cx="2775814" cy="2775814"/>
        </a:xfrm>
        <a:custGeom>
          <a:avLst/>
          <a:gdLst/>
          <a:ahLst/>
          <a:cxnLst/>
          <a:rect l="0" t="0" r="0" b="0"/>
          <a:pathLst>
            <a:path>
              <a:moveTo>
                <a:pt x="2773905" y="1315137"/>
              </a:moveTo>
              <a:arcTo wR="1387907" hR="1387907" stAng="21419671" swAng="2196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582D-572C-4430-B9B8-1D51E2C2B2ED}">
      <dsp:nvSpPr>
        <dsp:cNvPr id="0" name=""/>
        <dsp:cNvSpPr/>
      </dsp:nvSpPr>
      <dsp:spPr>
        <a:xfrm>
          <a:off x="3513721" y="2513093"/>
          <a:ext cx="1068440" cy="69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Engineer</a:t>
          </a:r>
        </a:p>
      </dsp:txBody>
      <dsp:txXfrm>
        <a:off x="3547623" y="2546995"/>
        <a:ext cx="1000636" cy="626682"/>
      </dsp:txXfrm>
    </dsp:sp>
    <dsp:sp modelId="{4ACE4599-37F3-42BD-8866-28A79A87C602}">
      <dsp:nvSpPr>
        <dsp:cNvPr id="0" name=""/>
        <dsp:cNvSpPr/>
      </dsp:nvSpPr>
      <dsp:spPr>
        <a:xfrm>
          <a:off x="1844242" y="349588"/>
          <a:ext cx="2775814" cy="2775814"/>
        </a:xfrm>
        <a:custGeom>
          <a:avLst/>
          <a:gdLst/>
          <a:ahLst/>
          <a:cxnLst/>
          <a:rect l="0" t="0" r="0" b="0"/>
          <a:pathLst>
            <a:path>
              <a:moveTo>
                <a:pt x="1663961" y="2748083"/>
              </a:moveTo>
              <a:arcTo wR="1387907" hR="1387907" stAng="4711642" swAng="13767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40700-5AFE-459D-AB4D-47901D760608}">
      <dsp:nvSpPr>
        <dsp:cNvPr id="0" name=""/>
        <dsp:cNvSpPr/>
      </dsp:nvSpPr>
      <dsp:spPr>
        <a:xfrm>
          <a:off x="1882138" y="2513093"/>
          <a:ext cx="1068440" cy="69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Administrate</a:t>
          </a:r>
        </a:p>
      </dsp:txBody>
      <dsp:txXfrm>
        <a:off x="1916040" y="2546995"/>
        <a:ext cx="1000636" cy="626682"/>
      </dsp:txXfrm>
    </dsp:sp>
    <dsp:sp modelId="{4B3E5A84-E8DE-479F-B6A1-11AA078A4651}">
      <dsp:nvSpPr>
        <dsp:cNvPr id="0" name=""/>
        <dsp:cNvSpPr/>
      </dsp:nvSpPr>
      <dsp:spPr>
        <a:xfrm>
          <a:off x="1844242" y="349588"/>
          <a:ext cx="2775814" cy="2775814"/>
        </a:xfrm>
        <a:custGeom>
          <a:avLst/>
          <a:gdLst/>
          <a:ahLst/>
          <a:cxnLst/>
          <a:rect l="0" t="0" r="0" b="0"/>
          <a:pathLst>
            <a:path>
              <a:moveTo>
                <a:pt x="231992" y="2156118"/>
              </a:moveTo>
              <a:arcTo wR="1387907" hR="1387907" stAng="8783538" swAng="2196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93806-4BCC-496D-B8ED-565BC01C8106}">
      <dsp:nvSpPr>
        <dsp:cNvPr id="0" name=""/>
        <dsp:cNvSpPr/>
      </dsp:nvSpPr>
      <dsp:spPr>
        <a:xfrm>
          <a:off x="1377951" y="961366"/>
          <a:ext cx="1068440" cy="69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Personal Protective Equipment</a:t>
          </a:r>
        </a:p>
      </dsp:txBody>
      <dsp:txXfrm>
        <a:off x="1411853" y="995268"/>
        <a:ext cx="1000636" cy="626682"/>
      </dsp:txXfrm>
    </dsp:sp>
    <dsp:sp modelId="{1DF8ECA6-CDF7-4E78-B6B5-0A9108109C63}">
      <dsp:nvSpPr>
        <dsp:cNvPr id="0" name=""/>
        <dsp:cNvSpPr/>
      </dsp:nvSpPr>
      <dsp:spPr>
        <a:xfrm>
          <a:off x="1844242" y="349588"/>
          <a:ext cx="2775814" cy="2775814"/>
        </a:xfrm>
        <a:custGeom>
          <a:avLst/>
          <a:gdLst/>
          <a:ahLst/>
          <a:cxnLst/>
          <a:rect l="0" t="0" r="0" b="0"/>
          <a:pathLst>
            <a:path>
              <a:moveTo>
                <a:pt x="241769" y="605184"/>
              </a:moveTo>
              <a:arcTo wR="1387907" hR="1387907" stAng="12859801" swAng="19621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EED0-0F78-4237-8E30-D52712E07327}">
      <dsp:nvSpPr>
        <dsp:cNvPr id="0" name=""/>
        <dsp:cNvSpPr/>
      </dsp:nvSpPr>
      <dsp:spPr>
        <a:xfrm>
          <a:off x="2826935" y="1606275"/>
          <a:ext cx="656782" cy="656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923118" y="1702458"/>
        <a:ext cx="464416" cy="464416"/>
      </dsp:txXfrm>
    </dsp:sp>
    <dsp:sp modelId="{AD8E248B-B04D-443C-86DE-0C4311FEEC96}">
      <dsp:nvSpPr>
        <dsp:cNvPr id="0" name=""/>
        <dsp:cNvSpPr/>
      </dsp:nvSpPr>
      <dsp:spPr>
        <a:xfrm rot="16097316">
          <a:off x="2917972" y="958223"/>
          <a:ext cx="416515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952468" y="1036365"/>
        <a:ext cx="349523" cy="133984"/>
      </dsp:txXfrm>
    </dsp:sp>
    <dsp:sp modelId="{BFE9C8CE-65E9-4EE4-B6E7-3C5B871CCCCD}">
      <dsp:nvSpPr>
        <dsp:cNvPr id="0" name=""/>
        <dsp:cNvSpPr/>
      </dsp:nvSpPr>
      <dsp:spPr>
        <a:xfrm>
          <a:off x="2508206" y="0"/>
          <a:ext cx="1203160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Who can work from home?</a:t>
          </a:r>
        </a:p>
      </dsp:txBody>
      <dsp:txXfrm>
        <a:off x="2684405" y="120229"/>
        <a:ext cx="850762" cy="580520"/>
      </dsp:txXfrm>
    </dsp:sp>
    <dsp:sp modelId="{C871E9C6-8F39-4932-89FD-0523797D37B0}">
      <dsp:nvSpPr>
        <dsp:cNvPr id="0" name=""/>
        <dsp:cNvSpPr/>
      </dsp:nvSpPr>
      <dsp:spPr>
        <a:xfrm rot="19444848">
          <a:off x="3556474" y="1155643"/>
          <a:ext cx="659987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562843" y="1219954"/>
        <a:ext cx="592995" cy="133984"/>
      </dsp:txXfrm>
    </dsp:sp>
    <dsp:sp modelId="{624FCDBD-BDA5-44AE-93BC-27AFE6D34DD5}">
      <dsp:nvSpPr>
        <dsp:cNvPr id="0" name=""/>
        <dsp:cNvSpPr/>
      </dsp:nvSpPr>
      <dsp:spPr>
        <a:xfrm>
          <a:off x="3970208" y="248899"/>
          <a:ext cx="1891206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What’s the minimum number of people I need in the workplace?</a:t>
          </a:r>
        </a:p>
      </dsp:txBody>
      <dsp:txXfrm>
        <a:off x="4247169" y="369128"/>
        <a:ext cx="1337284" cy="580520"/>
      </dsp:txXfrm>
    </dsp:sp>
    <dsp:sp modelId="{81D2F9ED-2ABF-4675-8A76-862EE25C8927}">
      <dsp:nvSpPr>
        <dsp:cNvPr id="0" name=""/>
        <dsp:cNvSpPr/>
      </dsp:nvSpPr>
      <dsp:spPr>
        <a:xfrm rot="21058752">
          <a:off x="3839500" y="1612373"/>
          <a:ext cx="421015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839914" y="1662286"/>
        <a:ext cx="354023" cy="133984"/>
      </dsp:txXfrm>
    </dsp:sp>
    <dsp:sp modelId="{67373916-12DF-406A-AF3C-E27EFAFA0D95}">
      <dsp:nvSpPr>
        <dsp:cNvPr id="0" name=""/>
        <dsp:cNvSpPr/>
      </dsp:nvSpPr>
      <dsp:spPr>
        <a:xfrm>
          <a:off x="4252341" y="1263144"/>
          <a:ext cx="1094438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Who is at higher risk?</a:t>
          </a:r>
        </a:p>
      </dsp:txBody>
      <dsp:txXfrm>
        <a:off x="4412618" y="1383373"/>
        <a:ext cx="773884" cy="580520"/>
      </dsp:txXfrm>
    </dsp:sp>
    <dsp:sp modelId="{4C5BDD47-0C35-4D34-8E65-07FA5338C3F6}">
      <dsp:nvSpPr>
        <dsp:cNvPr id="0" name=""/>
        <dsp:cNvSpPr/>
      </dsp:nvSpPr>
      <dsp:spPr>
        <a:xfrm rot="1052616">
          <a:off x="3815470" y="2185323"/>
          <a:ext cx="553911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817028" y="2219887"/>
        <a:ext cx="486919" cy="133984"/>
      </dsp:txXfrm>
    </dsp:sp>
    <dsp:sp modelId="{AC95945A-5EF6-4A52-B52D-3921FC768555}">
      <dsp:nvSpPr>
        <dsp:cNvPr id="0" name=""/>
        <dsp:cNvSpPr/>
      </dsp:nvSpPr>
      <dsp:spPr>
        <a:xfrm>
          <a:off x="4208267" y="2202511"/>
          <a:ext cx="2185527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Which jobs and tasks can be changed to minimise risk of transmission?</a:t>
          </a:r>
        </a:p>
      </dsp:txBody>
      <dsp:txXfrm>
        <a:off x="4528330" y="2322740"/>
        <a:ext cx="1545401" cy="580520"/>
      </dsp:txXfrm>
    </dsp:sp>
    <dsp:sp modelId="{EF1B0188-E0AA-44EB-93ED-C41E24AD936E}">
      <dsp:nvSpPr>
        <dsp:cNvPr id="0" name=""/>
        <dsp:cNvSpPr/>
      </dsp:nvSpPr>
      <dsp:spPr>
        <a:xfrm rot="3064119">
          <a:off x="3288964" y="2707757"/>
          <a:ext cx="535554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301411" y="2726361"/>
        <a:ext cx="468562" cy="133984"/>
      </dsp:txXfrm>
    </dsp:sp>
    <dsp:sp modelId="{65D00B6A-2E6B-475F-99D8-CF7C1DA30C9F}">
      <dsp:nvSpPr>
        <dsp:cNvPr id="0" name=""/>
        <dsp:cNvSpPr/>
      </dsp:nvSpPr>
      <dsp:spPr>
        <a:xfrm>
          <a:off x="3279180" y="2956538"/>
          <a:ext cx="2066419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What personal protective equipment do my employees need?</a:t>
          </a:r>
        </a:p>
      </dsp:txBody>
      <dsp:txXfrm>
        <a:off x="3581800" y="3076767"/>
        <a:ext cx="1461179" cy="580520"/>
      </dsp:txXfrm>
    </dsp:sp>
    <dsp:sp modelId="{02B81904-072A-4854-8262-38BEF53AEA3D}">
      <dsp:nvSpPr>
        <dsp:cNvPr id="0" name=""/>
        <dsp:cNvSpPr/>
      </dsp:nvSpPr>
      <dsp:spPr>
        <a:xfrm rot="7390749">
          <a:off x="2411626" y="2654134"/>
          <a:ext cx="493013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463453" y="2670760"/>
        <a:ext cx="426021" cy="133984"/>
      </dsp:txXfrm>
    </dsp:sp>
    <dsp:sp modelId="{1599BF76-E769-4AD5-97D6-DFA50D887A94}">
      <dsp:nvSpPr>
        <dsp:cNvPr id="0" name=""/>
        <dsp:cNvSpPr/>
      </dsp:nvSpPr>
      <dsp:spPr>
        <a:xfrm>
          <a:off x="1574136" y="2956538"/>
          <a:ext cx="1289248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How do my employees get to work?  </a:t>
          </a:r>
        </a:p>
      </dsp:txBody>
      <dsp:txXfrm>
        <a:off x="1762942" y="3076767"/>
        <a:ext cx="911636" cy="580520"/>
      </dsp:txXfrm>
    </dsp:sp>
    <dsp:sp modelId="{6A718480-5F3C-4D03-A410-97997EADF0ED}">
      <dsp:nvSpPr>
        <dsp:cNvPr id="0" name=""/>
        <dsp:cNvSpPr/>
      </dsp:nvSpPr>
      <dsp:spPr>
        <a:xfrm rot="9627564">
          <a:off x="2086889" y="2103361"/>
          <a:ext cx="557079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151952" y="2136818"/>
        <a:ext cx="490087" cy="133984"/>
      </dsp:txXfrm>
    </dsp:sp>
    <dsp:sp modelId="{4FB5C0A2-CE72-4D64-9B7A-C093EEC37613}">
      <dsp:nvSpPr>
        <dsp:cNvPr id="0" name=""/>
        <dsp:cNvSpPr/>
      </dsp:nvSpPr>
      <dsp:spPr>
        <a:xfrm>
          <a:off x="508245" y="2204641"/>
          <a:ext cx="1459659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How to reduce the risk for those who travel to work?</a:t>
          </a:r>
        </a:p>
      </dsp:txBody>
      <dsp:txXfrm>
        <a:off x="722007" y="2324870"/>
        <a:ext cx="1032135" cy="580520"/>
      </dsp:txXfrm>
    </dsp:sp>
    <dsp:sp modelId="{3C770EAE-DF57-4252-B0D9-08B25650A7CA}">
      <dsp:nvSpPr>
        <dsp:cNvPr id="0" name=""/>
        <dsp:cNvSpPr/>
      </dsp:nvSpPr>
      <dsp:spPr>
        <a:xfrm rot="11567496">
          <a:off x="2017398" y="1631324"/>
          <a:ext cx="587256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083559" y="1683401"/>
        <a:ext cx="520264" cy="133984"/>
      </dsp:txXfrm>
    </dsp:sp>
    <dsp:sp modelId="{6812C8F7-335B-488F-A905-60956D0A4F63}">
      <dsp:nvSpPr>
        <dsp:cNvPr id="0" name=""/>
        <dsp:cNvSpPr/>
      </dsp:nvSpPr>
      <dsp:spPr>
        <a:xfrm>
          <a:off x="297016" y="1047384"/>
          <a:ext cx="1516544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How do I implement the 2 meter rule?</a:t>
          </a:r>
        </a:p>
      </dsp:txBody>
      <dsp:txXfrm>
        <a:off x="519109" y="1167613"/>
        <a:ext cx="1072358" cy="580520"/>
      </dsp:txXfrm>
    </dsp:sp>
    <dsp:sp modelId="{E06DF855-C19C-420C-81B0-7D85922C1556}">
      <dsp:nvSpPr>
        <dsp:cNvPr id="0" name=""/>
        <dsp:cNvSpPr/>
      </dsp:nvSpPr>
      <dsp:spPr>
        <a:xfrm rot="13419324">
          <a:off x="2148393" y="1178103"/>
          <a:ext cx="662040" cy="2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206124" y="1245887"/>
        <a:ext cx="595048" cy="133984"/>
      </dsp:txXfrm>
    </dsp:sp>
    <dsp:sp modelId="{2DDBFAA0-BE74-48FC-B196-27215B680366}">
      <dsp:nvSpPr>
        <dsp:cNvPr id="0" name=""/>
        <dsp:cNvSpPr/>
      </dsp:nvSpPr>
      <dsp:spPr>
        <a:xfrm>
          <a:off x="893761" y="79427"/>
          <a:ext cx="1494723" cy="820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How can we  make sure hygiene rules are followed?</a:t>
          </a:r>
        </a:p>
      </dsp:txBody>
      <dsp:txXfrm>
        <a:off x="1112658" y="199656"/>
        <a:ext cx="1056929" cy="58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0C336-C200-9E4A-81DE-F40847D17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8372B-750A-2F46-83A6-86FD305565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3F96-7203-1F4B-85A8-5F9A175CD7B5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8EFAF-95C0-254F-996A-76F0B771A2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D6CB4-10C4-E14C-92EE-B7A95B6B21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6C63-6C92-954A-AFB7-967C1BE1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DE23-4173-164A-94FF-A7059DE99835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5D37-4DCB-3148-87A1-5B7098F2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50A6DE-F2C8-8C4E-BF80-50DD97BDD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57FE390-31D2-804E-AA9D-241884E04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Date Placeholder 4">
            <a:extLst>
              <a:ext uri="{FF2B5EF4-FFF2-40B4-BE49-F238E27FC236}">
                <a16:creationId xmlns:a16="http://schemas.microsoft.com/office/drawing/2014/main" id="{62C944C2-0250-454A-91AE-0CA1131862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Calibri" panose="020F0502020204030204" pitchFamily="34" charset="0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28183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50A6DE-F2C8-8C4E-BF80-50DD97BDD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57FE390-31D2-804E-AA9D-241884E04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Date Placeholder 4">
            <a:extLst>
              <a:ext uri="{FF2B5EF4-FFF2-40B4-BE49-F238E27FC236}">
                <a16:creationId xmlns:a16="http://schemas.microsoft.com/office/drawing/2014/main" id="{62C944C2-0250-454A-91AE-0CA1131862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Calibri" panose="020F0502020204030204" pitchFamily="34" charset="0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41180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50A6DE-F2C8-8C4E-BF80-50DD97BDD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57FE390-31D2-804E-AA9D-241884E04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Date Placeholder 4">
            <a:extLst>
              <a:ext uri="{FF2B5EF4-FFF2-40B4-BE49-F238E27FC236}">
                <a16:creationId xmlns:a16="http://schemas.microsoft.com/office/drawing/2014/main" id="{62C944C2-0250-454A-91AE-0CA1131862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Calibri" panose="020F0502020204030204" pitchFamily="34" charset="0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409976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5557ACB-E9FC-5A48-BF12-284BC560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55E4069-86AE-C446-B983-46D3675E0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Date Placeholder 4">
            <a:extLst>
              <a:ext uri="{FF2B5EF4-FFF2-40B4-BE49-F238E27FC236}">
                <a16:creationId xmlns:a16="http://schemas.microsoft.com/office/drawing/2014/main" id="{104D44B2-5F7B-624E-8EB8-8574B2A5EF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Calibri" panose="020F0502020204030204" pitchFamily="34" charset="0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161203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5557ACB-E9FC-5A48-BF12-284BC560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55E4069-86AE-C446-B983-46D3675E0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Date Placeholder 4">
            <a:extLst>
              <a:ext uri="{FF2B5EF4-FFF2-40B4-BE49-F238E27FC236}">
                <a16:creationId xmlns:a16="http://schemas.microsoft.com/office/drawing/2014/main" id="{104D44B2-5F7B-624E-8EB8-8574B2A5EF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Calibri" panose="020F0502020204030204" pitchFamily="34" charset="0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58980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050" y="592138"/>
            <a:ext cx="6481763" cy="2087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0" i="0">
                <a:latin typeface="Helvetica Now Text ExtraBold" panose="020B050403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050" y="2859088"/>
            <a:ext cx="6481762" cy="19812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4" y="273844"/>
            <a:ext cx="6846295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22176" y="2245554"/>
            <a:ext cx="5893173" cy="23488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1958975"/>
            <a:ext cx="6464299" cy="2635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466A6F-A886-C842-8254-FC539D1F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592139"/>
            <a:ext cx="6475413" cy="11874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49" y="592139"/>
            <a:ext cx="6481763" cy="20875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050" y="2859088"/>
            <a:ext cx="6481763" cy="57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592138"/>
            <a:ext cx="6481763" cy="1187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958975"/>
            <a:ext cx="3080870" cy="2673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1943" y="1958975"/>
            <a:ext cx="3080870" cy="2673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0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5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4" y="273844"/>
            <a:ext cx="6846295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6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4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B05C9-0212-294F-B1A1-5447E46DF842}"/>
              </a:ext>
            </a:extLst>
          </p:cNvPr>
          <p:cNvSpPr/>
          <p:nvPr userDrawn="1"/>
        </p:nvSpPr>
        <p:spPr>
          <a:xfrm>
            <a:off x="1511300" y="308373"/>
            <a:ext cx="7308850" cy="45319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E6E6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noFill/>
              <a:latin typeface="Helvetica Now Text" panose="020B0504030202020204" pitchFamily="34" charset="77"/>
            </a:endParaRPr>
          </a:p>
        </p:txBody>
      </p:sp>
      <p:pic>
        <p:nvPicPr>
          <p:cNvPr id="10" name="UNISON logo">
            <a:extLst>
              <a:ext uri="{FF2B5EF4-FFF2-40B4-BE49-F238E27FC236}">
                <a16:creationId xmlns:a16="http://schemas.microsoft.com/office/drawing/2014/main" id="{6B910018-DC03-8246-9443-7F892BD6B6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1629" y="4246481"/>
            <a:ext cx="1225919" cy="62317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FB8CCB80-746B-8448-8892-BD70FFB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592139"/>
            <a:ext cx="6475413" cy="20875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AC3EC5-0D33-084A-A344-B32479F0D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399" y="2859089"/>
            <a:ext cx="6475413" cy="19760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9AA5E-9F60-2343-9CF9-C887E1D51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338" y="303213"/>
            <a:ext cx="1223962" cy="274637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l" fontAlgn="t">
              <a:defRPr sz="1000" b="1" i="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Helvetica Now Text ExtraBold" panose="020B0504030202020204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222250" indent="-2222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490538" indent="-242888" algn="l" defTabSz="685800" rtl="0" eaLnBrk="1" latinLnBrk="0" hangingPunct="1">
        <a:lnSpc>
          <a:spcPct val="90000"/>
        </a:lnSpc>
        <a:spcBef>
          <a:spcPts val="375"/>
        </a:spcBef>
        <a:buFont typeface="System Font"/>
        <a:buChar char="—"/>
        <a:tabLst/>
        <a:defRPr sz="15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8" userDrawn="1">
          <p15:clr>
            <a:srgbClr val="F26B43"/>
          </p15:clr>
        </p15:guide>
        <p15:guide id="2" pos="1292" userDrawn="1">
          <p15:clr>
            <a:srgbClr val="F26B43"/>
          </p15:clr>
        </p15:guide>
        <p15:guide id="3" orient="horz" pos="1801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73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191" userDrawn="1">
          <p15:clr>
            <a:srgbClr val="F26B43"/>
          </p15:clr>
        </p15:guide>
        <p15:guide id="8" pos="952" userDrawn="1">
          <p15:clr>
            <a:srgbClr val="F26B43"/>
          </p15:clr>
        </p15:guide>
        <p15:guide id="9" pos="181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1121" userDrawn="1">
          <p15:clr>
            <a:srgbClr val="F26B43"/>
          </p15:clr>
        </p15:guide>
        <p15:guide id="12" orient="horz" pos="12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13DEE8BE-77B3-FA40-800B-2D6AB323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6"/>
          <a:stretch/>
        </p:blipFill>
        <p:spPr>
          <a:xfrm>
            <a:off x="1526722" y="0"/>
            <a:ext cx="7599803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296615-24C8-154B-AC66-EFA23FF15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COVID-19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Returning to work safely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47C64EA-E311-EF4E-9E94-76EE4E8A7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6245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EC28720-7547-4AEC-8CF0-DA96D6858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63700"/>
              </p:ext>
            </p:extLst>
          </p:nvPr>
        </p:nvGraphicFramePr>
        <p:xfrm>
          <a:off x="2051050" y="1008993"/>
          <a:ext cx="6464299" cy="390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4BCE5BF6-09D6-BA4E-A0FF-86CBDB37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598267"/>
            <a:ext cx="6475413" cy="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Covid-19 Secure- Risk Assessment for Employers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B85255-EA93-431F-AB6E-B7F0FF44653C}"/>
              </a:ext>
            </a:extLst>
          </p:cNvPr>
          <p:cNvCxnSpPr>
            <a:cxnSpLocks/>
          </p:cNvCxnSpPr>
          <p:nvPr/>
        </p:nvCxnSpPr>
        <p:spPr>
          <a:xfrm>
            <a:off x="6601767" y="1989574"/>
            <a:ext cx="370533" cy="220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470F66-D384-4002-ADBA-91DD69878F39}"/>
              </a:ext>
            </a:extLst>
          </p:cNvPr>
          <p:cNvCxnSpPr>
            <a:cxnSpLocks/>
          </p:cNvCxnSpPr>
          <p:nvPr/>
        </p:nvCxnSpPr>
        <p:spPr>
          <a:xfrm flipH="1">
            <a:off x="7372350" y="3323778"/>
            <a:ext cx="342902" cy="384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FAA84C-21B5-4C7A-8CE3-AE4EB2842737}"/>
              </a:ext>
            </a:extLst>
          </p:cNvPr>
          <p:cNvCxnSpPr>
            <a:cxnSpLocks/>
          </p:cNvCxnSpPr>
          <p:nvPr/>
        </p:nvCxnSpPr>
        <p:spPr>
          <a:xfrm flipH="1" flipV="1">
            <a:off x="3105151" y="3238500"/>
            <a:ext cx="238124" cy="46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66952E-E516-4984-96DC-6E10CE70A8EC}"/>
              </a:ext>
            </a:extLst>
          </p:cNvPr>
          <p:cNvCxnSpPr>
            <a:cxnSpLocks/>
          </p:cNvCxnSpPr>
          <p:nvPr/>
        </p:nvCxnSpPr>
        <p:spPr>
          <a:xfrm flipV="1">
            <a:off x="3343275" y="1905000"/>
            <a:ext cx="465050" cy="244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7F3E2A-28CC-480D-8D84-AA970B6ED945}"/>
              </a:ext>
            </a:extLst>
          </p:cNvPr>
          <p:cNvCxnSpPr>
            <a:cxnSpLocks/>
          </p:cNvCxnSpPr>
          <p:nvPr/>
        </p:nvCxnSpPr>
        <p:spPr>
          <a:xfrm flipH="1">
            <a:off x="5082269" y="4055766"/>
            <a:ext cx="9467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8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21DEB-7A04-438D-A7FB-B120F4AF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Assessing who is most at risk depends on: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DE1F62-C2F8-44BD-AD03-536651DF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Type of work being done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Exposure to risk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Interactions with infectious people/material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Contamination of the work environment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Age and pre existing conditions and BAME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Government advice for various sections of the health workforce - See useful information slide.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34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D06B7A9-BB7C-B14C-8B4A-D112EFD01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400" dirty="0">
                <a:latin typeface="+mj-lt"/>
              </a:rPr>
              <a:t>Hierarchy of Control</a:t>
            </a:r>
          </a:p>
        </p:txBody>
      </p:sp>
      <p:sp>
        <p:nvSpPr>
          <p:cNvPr id="43012" name="Rectangle 1">
            <a:extLst>
              <a:ext uri="{FF2B5EF4-FFF2-40B4-BE49-F238E27FC236}">
                <a16:creationId xmlns:a16="http://schemas.microsoft.com/office/drawing/2014/main" id="{EC0F4CA7-7186-5141-BAE1-3850C10B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1" y="1708629"/>
            <a:ext cx="4850901" cy="2587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>
              <a:latin typeface="+mn-lt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latin typeface="+mn-lt"/>
              </a:rPr>
              <a:t>Employers should use what is called a “Hierarchy of Control”.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>
              <a:latin typeface="+mn-lt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latin typeface="+mn-lt"/>
              </a:rPr>
              <a:t>This is used to “rank” how effective controls can be and the order in which they should be used.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>
              <a:latin typeface="+mn-lt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latin typeface="+mn-lt"/>
              </a:rPr>
              <a:t>Although it is often called a hierarchy they must consider all measures, and how effective they are when applied together. Any control measure (including PPE) should be funded by the organisation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3B5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99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2" descr="A close up of a flower&#10;&#10;Description automatically generated">
            <a:extLst>
              <a:ext uri="{FF2B5EF4-FFF2-40B4-BE49-F238E27FC236}">
                <a16:creationId xmlns:a16="http://schemas.microsoft.com/office/drawing/2014/main" id="{95D8AB28-B171-324C-AF3E-D84952344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1718" r="21942" b="1"/>
          <a:stretch/>
        </p:blipFill>
        <p:spPr>
          <a:xfrm>
            <a:off x="6773057" y="1855690"/>
            <a:ext cx="1434420" cy="143211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2765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D06B7A9-BB7C-B14C-8B4A-D112EFD01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798" y="86627"/>
            <a:ext cx="6168240" cy="536371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en-US" sz="2700" dirty="0"/>
            </a:br>
            <a:r>
              <a:rPr lang="en-GB" altLang="en-US" sz="2700" dirty="0"/>
              <a:t>Hierarchy of Control</a:t>
            </a:r>
          </a:p>
        </p:txBody>
      </p:sp>
      <p:pic>
        <p:nvPicPr>
          <p:cNvPr id="43011" name="Picture 6">
            <a:extLst>
              <a:ext uri="{FF2B5EF4-FFF2-40B4-BE49-F238E27FC236}">
                <a16:creationId xmlns:a16="http://schemas.microsoft.com/office/drawing/2014/main" id="{C0BF5D84-D0A2-8149-A188-710997F3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98" y="622999"/>
            <a:ext cx="5772717" cy="43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2" descr="A close up of a flower&#10;&#10;Description automatically generated">
            <a:extLst>
              <a:ext uri="{FF2B5EF4-FFF2-40B4-BE49-F238E27FC236}">
                <a16:creationId xmlns:a16="http://schemas.microsoft.com/office/drawing/2014/main" id="{95D8AB28-B171-324C-AF3E-D84952344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84204" b="24346"/>
          <a:stretch/>
        </p:blipFill>
        <p:spPr>
          <a:xfrm>
            <a:off x="0" y="0"/>
            <a:ext cx="1446964" cy="3899214"/>
          </a:xfrm>
        </p:spPr>
      </p:pic>
    </p:spTree>
    <p:extLst>
      <p:ext uri="{BB962C8B-B14F-4D97-AF65-F5344CB8AC3E}">
        <p14:creationId xmlns:p14="http://schemas.microsoft.com/office/powerpoint/2010/main" val="162913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A40C58-1C45-4E70-8E5B-9443664650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1050" y="1338263"/>
          <a:ext cx="6464300" cy="325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D07104-BBEC-4D91-9C54-33168A73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34755"/>
            <a:ext cx="6475413" cy="628920"/>
          </a:xfrm>
        </p:spPr>
        <p:txBody>
          <a:bodyPr>
            <a:normAutofit/>
          </a:bodyPr>
          <a:lstStyle/>
          <a:p>
            <a:r>
              <a:rPr lang="en-GB" sz="2000" b="1" dirty="0"/>
              <a:t>Corona 19 Risk Assessment </a:t>
            </a:r>
            <a:r>
              <a:rPr lang="en-GB" sz="2000" b="1" dirty="0" err="1"/>
              <a:t>Hierachy</a:t>
            </a:r>
            <a:r>
              <a:rPr lang="en-GB" sz="2000" b="1" dirty="0"/>
              <a:t> of Control -Examples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1A2DC-B1C2-421E-9EC7-1E20D7AD8B2B}"/>
              </a:ext>
            </a:extLst>
          </p:cNvPr>
          <p:cNvSpPr txBox="1"/>
          <p:nvPr/>
        </p:nvSpPr>
        <p:spPr>
          <a:xfrm>
            <a:off x="2260879" y="1338263"/>
            <a:ext cx="200967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Work from 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3660A-27B1-4CDF-8BAF-F774C38F82B8}"/>
              </a:ext>
            </a:extLst>
          </p:cNvPr>
          <p:cNvSpPr txBox="1"/>
          <p:nvPr/>
        </p:nvSpPr>
        <p:spPr>
          <a:xfrm>
            <a:off x="6601767" y="1384429"/>
            <a:ext cx="179865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Virtual meetings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01C5C-7A84-49E1-AAB1-FEC32780CB52}"/>
              </a:ext>
            </a:extLst>
          </p:cNvPr>
          <p:cNvSpPr txBox="1"/>
          <p:nvPr/>
        </p:nvSpPr>
        <p:spPr>
          <a:xfrm>
            <a:off x="6883121" y="3416440"/>
            <a:ext cx="14168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Physical partitions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820FD-5269-4EC2-934D-E2ADAC26E710}"/>
              </a:ext>
            </a:extLst>
          </p:cNvPr>
          <p:cNvSpPr txBox="1"/>
          <p:nvPr/>
        </p:nvSpPr>
        <p:spPr>
          <a:xfrm>
            <a:off x="1617785" y="3737987"/>
            <a:ext cx="179865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Work rotation, altered shifts, breaks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64B35-19AD-4049-BC25-9BC2906BCDE3}"/>
              </a:ext>
            </a:extLst>
          </p:cNvPr>
          <p:cNvSpPr txBox="1"/>
          <p:nvPr/>
        </p:nvSpPr>
        <p:spPr>
          <a:xfrm>
            <a:off x="1617785" y="2069960"/>
            <a:ext cx="156754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Face masks, coveralls, gloves, aprons etc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D35071-F8B5-49D0-AB36-BC3433185151}"/>
              </a:ext>
            </a:extLst>
          </p:cNvPr>
          <p:cNvCxnSpPr>
            <a:cxnSpLocks/>
          </p:cNvCxnSpPr>
          <p:nvPr/>
        </p:nvCxnSpPr>
        <p:spPr>
          <a:xfrm>
            <a:off x="3717890" y="1495372"/>
            <a:ext cx="994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901C00-6B56-45DD-8AD4-E004C358112C}"/>
              </a:ext>
            </a:extLst>
          </p:cNvPr>
          <p:cNvCxnSpPr>
            <a:cxnSpLocks/>
          </p:cNvCxnSpPr>
          <p:nvPr/>
        </p:nvCxnSpPr>
        <p:spPr>
          <a:xfrm flipH="1">
            <a:off x="7063991" y="1692206"/>
            <a:ext cx="221064" cy="57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478554-3556-44AA-BAE4-826D09510276}"/>
              </a:ext>
            </a:extLst>
          </p:cNvPr>
          <p:cNvCxnSpPr>
            <a:cxnSpLocks/>
          </p:cNvCxnSpPr>
          <p:nvPr/>
        </p:nvCxnSpPr>
        <p:spPr>
          <a:xfrm flipH="1">
            <a:off x="6667709" y="3777111"/>
            <a:ext cx="281353" cy="22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FABFF3-F2E9-40D3-9BC0-CD0A4DAA8199}"/>
              </a:ext>
            </a:extLst>
          </p:cNvPr>
          <p:cNvCxnSpPr/>
          <p:nvPr/>
        </p:nvCxnSpPr>
        <p:spPr>
          <a:xfrm>
            <a:off x="3416440" y="3999597"/>
            <a:ext cx="472272" cy="11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0F6799-1778-420F-B3FD-D3A2EB216DA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401556" y="2808624"/>
            <a:ext cx="914400" cy="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A3BF66-18EC-4DB3-80BF-7BE63F3AC41E}"/>
              </a:ext>
            </a:extLst>
          </p:cNvPr>
          <p:cNvSpPr txBox="1"/>
          <p:nvPr/>
        </p:nvSpPr>
        <p:spPr>
          <a:xfrm>
            <a:off x="1808703" y="4722725"/>
            <a:ext cx="50744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See appendix for more detailed examples</a:t>
            </a:r>
          </a:p>
        </p:txBody>
      </p:sp>
    </p:spTree>
    <p:extLst>
      <p:ext uri="{BB962C8B-B14F-4D97-AF65-F5344CB8AC3E}">
        <p14:creationId xmlns:p14="http://schemas.microsoft.com/office/powerpoint/2010/main" val="253765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E11911-1F16-4EEB-B8C8-FF317E8CC7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1050" y="1146174"/>
          <a:ext cx="6464300" cy="377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02AAD9A-1416-471E-9012-5E2CE281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592140"/>
            <a:ext cx="6475413" cy="412696"/>
          </a:xfrm>
        </p:spPr>
        <p:txBody>
          <a:bodyPr/>
          <a:lstStyle/>
          <a:p>
            <a:r>
              <a:rPr lang="en-GB" dirty="0"/>
              <a:t>Questions employer must ask</a:t>
            </a:r>
          </a:p>
        </p:txBody>
      </p:sp>
      <p:pic>
        <p:nvPicPr>
          <p:cNvPr id="6" name="Picture 5" descr="A statue of a person&#10;&#10;Description automatically generated">
            <a:extLst>
              <a:ext uri="{FF2B5EF4-FFF2-40B4-BE49-F238E27FC236}">
                <a16:creationId xmlns:a16="http://schemas.microsoft.com/office/drawing/2014/main" id="{3D3C3E23-C133-4597-A334-8DD7E99AD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2380781"/>
            <a:ext cx="1178508" cy="14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332006-69BF-4374-932F-7E20858D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Employers Legal Obligations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4D7EC-62C7-472A-BCD9-DFAF40BD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4850901" cy="2587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With the easing of lockdown and more people returning to work, it’s even more imperative that your employer ensures you have a safe place of work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A37CAC24-61F9-4AD7-9344-9E7AB214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D984D-4DA4-4B7F-BA7B-84492329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Lets get this straight!</a:t>
            </a:r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26A6880B-CD7F-4CEF-9217-F55D221A5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632072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6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22F12-4AA9-4186-8098-F1AAFE2C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To ensure your workplace is safe your employer must by law carry out a risk assessment.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2CBF7-C837-4B4B-AF48-7F359368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Remember – The Key Basis of UK’s Health and Safety at Work Policy is:</a:t>
            </a:r>
            <a:br>
              <a:rPr lang="en-GB" dirty="0"/>
            </a:br>
            <a:r>
              <a:rPr lang="en-GB" dirty="0"/>
              <a:t> The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96261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296615-24C8-154B-AC66-EFA23FF15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72" y="302637"/>
            <a:ext cx="6481763" cy="578012"/>
          </a:xfrm>
        </p:spPr>
        <p:txBody>
          <a:bodyPr>
            <a:noAutofit/>
          </a:bodyPr>
          <a:lstStyle/>
          <a:p>
            <a:r>
              <a:rPr lang="en-US" sz="1800" b="1" dirty="0"/>
              <a:t>Returning to work safely- What your employer must do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C8EC6B-37D2-4CE4-9CE2-9C4759231C17}"/>
              </a:ext>
            </a:extLst>
          </p:cNvPr>
          <p:cNvSpPr/>
          <p:nvPr/>
        </p:nvSpPr>
        <p:spPr>
          <a:xfrm>
            <a:off x="2744228" y="934994"/>
            <a:ext cx="1939331" cy="117524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Conduct a </a:t>
            </a:r>
            <a:r>
              <a:rPr lang="en-GB" dirty="0" err="1"/>
              <a:t>Covid</a:t>
            </a:r>
            <a:r>
              <a:rPr lang="en-GB" dirty="0"/>
              <a:t> -19 Risk Assessment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A998E9-B60A-421E-ADC8-579C166FDD6F}"/>
              </a:ext>
            </a:extLst>
          </p:cNvPr>
          <p:cNvSpPr/>
          <p:nvPr/>
        </p:nvSpPr>
        <p:spPr>
          <a:xfrm>
            <a:off x="4094697" y="2096530"/>
            <a:ext cx="1939331" cy="146626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Adhere to ‘</a:t>
            </a:r>
            <a:r>
              <a:rPr lang="en-GB" dirty="0" err="1"/>
              <a:t>Covid</a:t>
            </a:r>
            <a:r>
              <a:rPr lang="en-GB" dirty="0"/>
              <a:t> Secure’ govt guidelines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9249BA-DE52-473E-8285-288F373DAEEB}"/>
              </a:ext>
            </a:extLst>
          </p:cNvPr>
          <p:cNvSpPr/>
          <p:nvPr/>
        </p:nvSpPr>
        <p:spPr>
          <a:xfrm>
            <a:off x="1621714" y="2261969"/>
            <a:ext cx="2334740" cy="106655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 measures from the Risk Assessment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8695D9-A393-4A2B-8DCD-AEAC2A56AE8E}"/>
              </a:ext>
            </a:extLst>
          </p:cNvPr>
          <p:cNvSpPr/>
          <p:nvPr/>
        </p:nvSpPr>
        <p:spPr>
          <a:xfrm>
            <a:off x="6351132" y="2396535"/>
            <a:ext cx="2181680" cy="105428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Consult meaningfully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1955A2-3588-46E3-9460-DF5EB23BDBB3}"/>
              </a:ext>
            </a:extLst>
          </p:cNvPr>
          <p:cNvSpPr/>
          <p:nvPr/>
        </p:nvSpPr>
        <p:spPr>
          <a:xfrm>
            <a:off x="5753033" y="3537370"/>
            <a:ext cx="1825239" cy="144349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Adhere to all health and safety laws and advice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4A3073-DD57-4A35-B9C9-91AD067C855A}"/>
              </a:ext>
            </a:extLst>
          </p:cNvPr>
          <p:cNvSpPr/>
          <p:nvPr/>
        </p:nvSpPr>
        <p:spPr>
          <a:xfrm>
            <a:off x="5430107" y="886139"/>
            <a:ext cx="2334740" cy="106655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Give out information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F3B6F8F-28EF-47A6-8976-6920038EE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860" y="3690566"/>
            <a:ext cx="1939332" cy="106655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800" b="0" dirty="0"/>
              <a:t>Involve staff through union reps</a:t>
            </a:r>
          </a:p>
        </p:txBody>
      </p:sp>
    </p:spTree>
    <p:extLst>
      <p:ext uri="{BB962C8B-B14F-4D97-AF65-F5344CB8AC3E}">
        <p14:creationId xmlns:p14="http://schemas.microsoft.com/office/powerpoint/2010/main" val="408481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CAFF8F2-AE80-DB40-9CE1-AA069305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100">
                <a:latin typeface="+mj-lt"/>
              </a:rPr>
              <a:t>What is ‘COVID Secure’?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9F932-321E-964D-8492-B5FB2B66CDE8}"/>
              </a:ext>
            </a:extLst>
          </p:cNvPr>
          <p:cNvSpPr txBox="1"/>
          <p:nvPr/>
        </p:nvSpPr>
        <p:spPr>
          <a:xfrm>
            <a:off x="852321" y="1708629"/>
            <a:ext cx="4850901" cy="2587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This is a phrase used by the UK government to ensure that employers make their work operations as safe as possible for employees when they return to work.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There are 5 key points to implementing COVID Secure working practices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See next slide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3B5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99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" descr="A close up of a flower&#10;&#10;Description automatically generated">
            <a:extLst>
              <a:ext uri="{FF2B5EF4-FFF2-40B4-BE49-F238E27FC236}">
                <a16:creationId xmlns:a16="http://schemas.microsoft.com/office/drawing/2014/main" id="{B380AB7A-908B-DA4E-A30B-180A3EF1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1718" r="21942" b="1"/>
          <a:stretch/>
        </p:blipFill>
        <p:spPr>
          <a:xfrm>
            <a:off x="6773057" y="1855690"/>
            <a:ext cx="1434420" cy="143211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588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28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FCAFF8F2-AE80-DB40-9CE1-AA069305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7886699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5 key points to implementing COVID Secure working practices:</a:t>
            </a:r>
            <a:br>
              <a:rPr lang="en-US" sz="2100" dirty="0">
                <a:latin typeface="+mj-lt"/>
              </a:rPr>
            </a:br>
            <a:endParaRPr lang="en-US" altLang="en-US" sz="21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9F932-321E-964D-8492-B5FB2B66CDE8}"/>
              </a:ext>
            </a:extLst>
          </p:cNvPr>
          <p:cNvSpPr txBox="1"/>
          <p:nvPr/>
        </p:nvSpPr>
        <p:spPr>
          <a:xfrm>
            <a:off x="628650" y="1369218"/>
            <a:ext cx="4045020" cy="3263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Work from home, if you can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Carry out COVID-19 risk assessment in consultation with workers and trade unions 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Maintain 2 meters social distancing, wherever possible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Where people cannot be 2 meters apart, manage transmission risk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Reinforcing cleaning processes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UNISON and other health unions have produced a 9-Point Blueprint for the safe opening up of NHS services.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</p:txBody>
      </p:sp>
      <p:pic>
        <p:nvPicPr>
          <p:cNvPr id="4" name="Content Placeholder 2" descr="A close up of a flower&#10;&#10;Description automatically generated">
            <a:extLst>
              <a:ext uri="{FF2B5EF4-FFF2-40B4-BE49-F238E27FC236}">
                <a16:creationId xmlns:a16="http://schemas.microsoft.com/office/drawing/2014/main" id="{B380AB7A-908B-DA4E-A30B-180A3EF1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3749" b="-2"/>
          <a:stretch/>
        </p:blipFill>
        <p:spPr>
          <a:xfrm>
            <a:off x="5136688" y="1328308"/>
            <a:ext cx="3378661" cy="337866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447355"/>
            <a:ext cx="3417474" cy="3417474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476787"/>
            <a:ext cx="500006" cy="4864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8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F6094A-E2C1-4574-A185-5C9DEA3A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Covid-19 Risk Assessment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EEDF3-17D4-4DB5-AF36-CCAD2017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Consulting with staff and unions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Government has stated that the Covid-19 Risk Assessment </a:t>
            </a:r>
            <a:r>
              <a:rPr lang="en-US" u="sng">
                <a:latin typeface="+mn-lt"/>
              </a:rPr>
              <a:t>must</a:t>
            </a:r>
            <a:r>
              <a:rPr lang="en-US" b="0">
                <a:latin typeface="+mn-lt"/>
              </a:rPr>
              <a:t> be carried out in consultation with workers or trade unions to identify what guidelines to put in place.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b="0">
              <a:latin typeface="+mn-lt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If 50 or more employees, employer </a:t>
            </a:r>
            <a:r>
              <a:rPr lang="en-US" u="sng">
                <a:latin typeface="+mn-lt"/>
              </a:rPr>
              <a:t>must</a:t>
            </a:r>
            <a:r>
              <a:rPr lang="en-US" b="0">
                <a:latin typeface="+mn-lt"/>
              </a:rPr>
              <a:t> publish risk assessment on their website</a:t>
            </a:r>
          </a:p>
        </p:txBody>
      </p:sp>
    </p:spTree>
    <p:extLst>
      <p:ext uri="{BB962C8B-B14F-4D97-AF65-F5344CB8AC3E}">
        <p14:creationId xmlns:p14="http://schemas.microsoft.com/office/powerpoint/2010/main" val="352440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FCAFF8F2-AE80-DB40-9CE1-AA069305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404502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>
                <a:latin typeface="+mj-lt"/>
              </a:rPr>
              <a:t>Recommended Risk Assessment Framework for Employers*</a:t>
            </a:r>
            <a:br>
              <a:rPr lang="en-US" sz="2100">
                <a:latin typeface="+mj-lt"/>
              </a:rPr>
            </a:br>
            <a:endParaRPr lang="en-US" altLang="en-US" sz="21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9F932-321E-964D-8492-B5FB2B66CDE8}"/>
              </a:ext>
            </a:extLst>
          </p:cNvPr>
          <p:cNvSpPr txBox="1"/>
          <p:nvPr/>
        </p:nvSpPr>
        <p:spPr>
          <a:xfrm>
            <a:off x="628650" y="1369218"/>
            <a:ext cx="404502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Evaluate risks</a:t>
            </a: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Decide on control measures</a:t>
            </a: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Record findings</a:t>
            </a: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Implement control measures</a:t>
            </a: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Review and update if necessary</a:t>
            </a: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* Health and Safety Executive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3429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4" name="Content Placeholder 2" descr="A close up of a flower&#10;&#10;Description automatically generated">
            <a:extLst>
              <a:ext uri="{FF2B5EF4-FFF2-40B4-BE49-F238E27FC236}">
                <a16:creationId xmlns:a16="http://schemas.microsoft.com/office/drawing/2014/main" id="{B380AB7A-908B-DA4E-A30B-180A3EF1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3750" b="-1"/>
          <a:stretch/>
        </p:blipFill>
        <p:spPr>
          <a:xfrm>
            <a:off x="4781190" y="568885"/>
            <a:ext cx="3841678" cy="3841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515866"/>
            <a:ext cx="4103360" cy="410336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690843"/>
            <a:ext cx="593266" cy="577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9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1A1A1A"/>
      </a:dk1>
      <a:lt1>
        <a:srgbClr val="FFFFFF"/>
      </a:lt1>
      <a:dk2>
        <a:srgbClr val="B3B3B3"/>
      </a:dk2>
      <a:lt2>
        <a:srgbClr val="E6E6E6"/>
      </a:lt2>
      <a:accent1>
        <a:srgbClr val="00C800"/>
      </a:accent1>
      <a:accent2>
        <a:srgbClr val="33CC00"/>
      </a:accent2>
      <a:accent3>
        <a:srgbClr val="339900"/>
      </a:accent3>
      <a:accent4>
        <a:srgbClr val="9966FF"/>
      </a:accent4>
      <a:accent5>
        <a:srgbClr val="6633CC"/>
      </a:accent5>
      <a:accent6>
        <a:srgbClr val="663399"/>
      </a:accent6>
      <a:hlink>
        <a:srgbClr val="3300FF"/>
      </a:hlink>
      <a:folHlink>
        <a:srgbClr val="FFD10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15070A556A34F847FEF14DC32508F" ma:contentTypeVersion="13" ma:contentTypeDescription="Create a new document." ma:contentTypeScope="" ma:versionID="1daeb1f1a899e34304a10a0b0349036b">
  <xsd:schema xmlns:xsd="http://www.w3.org/2001/XMLSchema" xmlns:xs="http://www.w3.org/2001/XMLSchema" xmlns:p="http://schemas.microsoft.com/office/2006/metadata/properties" xmlns:ns3="b7d23937-48ce-4cb2-ba3e-26f778e5e3a9" xmlns:ns4="4b6d387b-da81-4027-a1f0-101d1f28b14a" targetNamespace="http://schemas.microsoft.com/office/2006/metadata/properties" ma:root="true" ma:fieldsID="07ca35f5f317e1cc96ba8956cd95d62e" ns3:_="" ns4:_="">
    <xsd:import namespace="b7d23937-48ce-4cb2-ba3e-26f778e5e3a9"/>
    <xsd:import namespace="4b6d387b-da81-4027-a1f0-101d1f28b1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23937-48ce-4cb2-ba3e-26f778e5e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d387b-da81-4027-a1f0-101d1f28b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89F87-5741-4F96-8C75-7F535ACD3E7B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4b6d387b-da81-4027-a1f0-101d1f28b14a"/>
    <ds:schemaRef ds:uri="b7d23937-48ce-4cb2-ba3e-26f778e5e3a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177234-7AB8-43E4-8252-09BAFF93B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23937-48ce-4cb2-ba3e-26f778e5e3a9"/>
    <ds:schemaRef ds:uri="4b6d387b-da81-4027-a1f0-101d1f28b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2E70F3-3CBC-4E74-858A-A147BDF80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684</Words>
  <Application>Microsoft Office PowerPoint</Application>
  <PresentationFormat>On-screen Show (16:9)</PresentationFormat>
  <Paragraphs>120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 Now Text</vt:lpstr>
      <vt:lpstr>Helvetica Now Text ExtraBold</vt:lpstr>
      <vt:lpstr>System Font</vt:lpstr>
      <vt:lpstr>Office Theme</vt:lpstr>
      <vt:lpstr>COVID-19  Returning to work safely</vt:lpstr>
      <vt:lpstr>Employers Legal Obligations</vt:lpstr>
      <vt:lpstr>Lets get this straight!</vt:lpstr>
      <vt:lpstr>Remember – The Key Basis of UK’s Health and Safety at Work Policy is:  The RISK ASSESSMENT</vt:lpstr>
      <vt:lpstr>Returning to work safely- What your employer must do</vt:lpstr>
      <vt:lpstr>What is ‘COVID Secure’?</vt:lpstr>
      <vt:lpstr> 5 key points to implementing COVID Secure working practices: </vt:lpstr>
      <vt:lpstr>Covid-19 Risk Assessment</vt:lpstr>
      <vt:lpstr>Recommended Risk Assessment Framework for Employers* </vt:lpstr>
      <vt:lpstr>Covid-19 Secure- Risk Assessment for Employers</vt:lpstr>
      <vt:lpstr>Assessing who is most at risk depends on:</vt:lpstr>
      <vt:lpstr>Hierarchy of Control</vt:lpstr>
      <vt:lpstr> Hierarchy of Control</vt:lpstr>
      <vt:lpstr>Corona 19 Risk Assessment Hierachy of Control -Examples</vt:lpstr>
      <vt:lpstr>Questions employer must 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Returning to work safely</dc:title>
  <dc:creator>caitcac8@gmail.com</dc:creator>
  <cp:lastModifiedBy>caitcac8@gmail.com</cp:lastModifiedBy>
  <cp:revision>1</cp:revision>
  <dcterms:created xsi:type="dcterms:W3CDTF">2020-06-09T10:21:47Z</dcterms:created>
  <dcterms:modified xsi:type="dcterms:W3CDTF">2020-06-09T10:24:01Z</dcterms:modified>
</cp:coreProperties>
</file>